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01_10887051.xml" ContentType="application/vnd.ms-powerpoint.comments+xml"/>
  <Override PartName="/ppt/comments/modernComment_102_2476F368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79" r:id="rId7"/>
    <p:sldId id="258" r:id="rId8"/>
    <p:sldId id="259" r:id="rId9"/>
    <p:sldId id="260" r:id="rId10"/>
    <p:sldId id="280" r:id="rId11"/>
    <p:sldId id="265" r:id="rId12"/>
    <p:sldId id="263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F9AB55B2-3646-4E97-5008-221B4B481D07}" name="Humza Sheikh" initials="HS" userId="a643b08e44752241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D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D688A4-E35C-4AC4-8FDB-551109FA7A4A}" v="9" dt="2023-11-01T17:49:56.653"/>
  </p1510:revLst>
</p1510:revInfo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outlineViewPr>
    <p:cViewPr>
      <p:scale>
        <a:sx n="33" d="100"/>
        <a:sy n="33" d="100"/>
      </p:scale>
      <p:origin x="0" y="-21773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mza Sheikh" userId="a643b08e44752241" providerId="LiveId" clId="{8CD688A4-E35C-4AC4-8FDB-551109FA7A4A}"/>
    <pc:docChg chg="undo custSel addSld delSld modSld sldOrd">
      <pc:chgData name="Humza Sheikh" userId="a643b08e44752241" providerId="LiveId" clId="{8CD688A4-E35C-4AC4-8FDB-551109FA7A4A}" dt="2023-11-01T17:56:41.738" v="4038" actId="478"/>
      <pc:docMkLst>
        <pc:docMk/>
      </pc:docMkLst>
      <pc:sldChg chg="modSp mod addCm">
        <pc:chgData name="Humza Sheikh" userId="a643b08e44752241" providerId="LiveId" clId="{8CD688A4-E35C-4AC4-8FDB-551109FA7A4A}" dt="2023-10-30T17:44:36.066" v="312"/>
        <pc:sldMkLst>
          <pc:docMk/>
          <pc:sldMk cId="277377105" sldId="257"/>
        </pc:sldMkLst>
        <pc:spChg chg="mod">
          <ac:chgData name="Humza Sheikh" userId="a643b08e44752241" providerId="LiveId" clId="{8CD688A4-E35C-4AC4-8FDB-551109FA7A4A}" dt="2023-10-24T20:28:55.565" v="57" actId="20577"/>
          <ac:spMkLst>
            <pc:docMk/>
            <pc:sldMk cId="277377105" sldId="257"/>
            <ac:spMk id="30" creationId="{E1840D15-B3C7-4446-9131-8F222F601B1B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Humza Sheikh" userId="a643b08e44752241" providerId="LiveId" clId="{8CD688A4-E35C-4AC4-8FDB-551109FA7A4A}" dt="2023-10-30T17:44:36.066" v="312"/>
              <pc2:cmMkLst xmlns:pc2="http://schemas.microsoft.com/office/powerpoint/2019/9/main/command">
                <pc:docMk/>
                <pc:sldMk cId="277377105" sldId="257"/>
                <pc2:cmMk id="{6159B046-4C80-409B-8A04-E516E5BA58FD}"/>
              </pc2:cmMkLst>
            </pc226:cmChg>
          </p:ext>
        </pc:extLst>
      </pc:sldChg>
      <pc:sldChg chg="addSp delSp modSp mod addCm">
        <pc:chgData name="Humza Sheikh" userId="a643b08e44752241" providerId="LiveId" clId="{8CD688A4-E35C-4AC4-8FDB-551109FA7A4A}" dt="2023-10-30T18:33:15.119" v="948" actId="27636"/>
        <pc:sldMkLst>
          <pc:docMk/>
          <pc:sldMk cId="611775336" sldId="258"/>
        </pc:sldMkLst>
        <pc:spChg chg="mod">
          <ac:chgData name="Humza Sheikh" userId="a643b08e44752241" providerId="LiveId" clId="{8CD688A4-E35C-4AC4-8FDB-551109FA7A4A}" dt="2023-10-30T17:52:25.899" v="314" actId="20577"/>
          <ac:spMkLst>
            <pc:docMk/>
            <pc:sldMk cId="611775336" sldId="258"/>
            <ac:spMk id="3" creationId="{4263031F-C0BF-4DD1-A029-1395AEA7D7FD}"/>
          </ac:spMkLst>
        </pc:spChg>
        <pc:spChg chg="add del mod">
          <ac:chgData name="Humza Sheikh" userId="a643b08e44752241" providerId="LiveId" clId="{8CD688A4-E35C-4AC4-8FDB-551109FA7A4A}" dt="2023-10-24T21:05:05.674" v="114" actId="478"/>
          <ac:spMkLst>
            <pc:docMk/>
            <pc:sldMk cId="611775336" sldId="258"/>
            <ac:spMk id="6" creationId="{81EA7430-E7E4-D11A-D6D2-C6020D214B7E}"/>
          </ac:spMkLst>
        </pc:spChg>
        <pc:spChg chg="add del mod">
          <ac:chgData name="Humza Sheikh" userId="a643b08e44752241" providerId="LiveId" clId="{8CD688A4-E35C-4AC4-8FDB-551109FA7A4A}" dt="2023-10-30T18:31:55.042" v="927" actId="478"/>
          <ac:spMkLst>
            <pc:docMk/>
            <pc:sldMk cId="611775336" sldId="258"/>
            <ac:spMk id="7" creationId="{4FE8A4E8-68C3-4AC6-BA5C-5021F75AA363}"/>
          </ac:spMkLst>
        </pc:spChg>
        <pc:spChg chg="add del mod">
          <ac:chgData name="Humza Sheikh" userId="a643b08e44752241" providerId="LiveId" clId="{8CD688A4-E35C-4AC4-8FDB-551109FA7A4A}" dt="2023-10-24T21:05:04.129" v="113" actId="478"/>
          <ac:spMkLst>
            <pc:docMk/>
            <pc:sldMk cId="611775336" sldId="258"/>
            <ac:spMk id="8" creationId="{1D52EA27-0B60-6EB2-0877-30733C1B989E}"/>
          </ac:spMkLst>
        </pc:spChg>
        <pc:spChg chg="add del mod">
          <ac:chgData name="Humza Sheikh" userId="a643b08e44752241" providerId="LiveId" clId="{8CD688A4-E35C-4AC4-8FDB-551109FA7A4A}" dt="2023-10-24T21:04:16.064" v="93" actId="478"/>
          <ac:spMkLst>
            <pc:docMk/>
            <pc:sldMk cId="611775336" sldId="258"/>
            <ac:spMk id="10" creationId="{28D26667-84B8-3340-3E4F-73A5088B3643}"/>
          </ac:spMkLst>
        </pc:spChg>
        <pc:spChg chg="add del mod">
          <ac:chgData name="Humza Sheikh" userId="a643b08e44752241" providerId="LiveId" clId="{8CD688A4-E35C-4AC4-8FDB-551109FA7A4A}" dt="2023-10-24T21:04:22.735" v="95" actId="478"/>
          <ac:spMkLst>
            <pc:docMk/>
            <pc:sldMk cId="611775336" sldId="258"/>
            <ac:spMk id="12" creationId="{927D1194-FCE0-7EEF-DB81-0A87B1A4DE01}"/>
          </ac:spMkLst>
        </pc:spChg>
        <pc:spChg chg="add del mod">
          <ac:chgData name="Humza Sheikh" userId="a643b08e44752241" providerId="LiveId" clId="{8CD688A4-E35C-4AC4-8FDB-551109FA7A4A}" dt="2023-10-24T21:04:27.816" v="98" actId="478"/>
          <ac:spMkLst>
            <pc:docMk/>
            <pc:sldMk cId="611775336" sldId="258"/>
            <ac:spMk id="14" creationId="{BFCCF5A9-3DFE-B491-5346-DF2A49A3801B}"/>
          </ac:spMkLst>
        </pc:spChg>
        <pc:spChg chg="add del mod">
          <ac:chgData name="Humza Sheikh" userId="a643b08e44752241" providerId="LiveId" clId="{8CD688A4-E35C-4AC4-8FDB-551109FA7A4A}" dt="2023-10-24T21:04:34.192" v="101" actId="478"/>
          <ac:spMkLst>
            <pc:docMk/>
            <pc:sldMk cId="611775336" sldId="258"/>
            <ac:spMk id="16" creationId="{F22F8812-52B2-D74E-0CF5-958246983C06}"/>
          </ac:spMkLst>
        </pc:spChg>
        <pc:spChg chg="add del mod">
          <ac:chgData name="Humza Sheikh" userId="a643b08e44752241" providerId="LiveId" clId="{8CD688A4-E35C-4AC4-8FDB-551109FA7A4A}" dt="2023-10-24T21:04:41.217" v="104" actId="478"/>
          <ac:spMkLst>
            <pc:docMk/>
            <pc:sldMk cId="611775336" sldId="258"/>
            <ac:spMk id="18" creationId="{EEDC6197-A6FF-630E-513E-A07982E632E4}"/>
          </ac:spMkLst>
        </pc:spChg>
        <pc:spChg chg="add del mod">
          <ac:chgData name="Humza Sheikh" userId="a643b08e44752241" providerId="LiveId" clId="{8CD688A4-E35C-4AC4-8FDB-551109FA7A4A}" dt="2023-10-24T21:04:46.536" v="107" actId="478"/>
          <ac:spMkLst>
            <pc:docMk/>
            <pc:sldMk cId="611775336" sldId="258"/>
            <ac:spMk id="20" creationId="{D9982162-EE53-E081-8F05-DC788A0D568C}"/>
          </ac:spMkLst>
        </pc:spChg>
        <pc:spChg chg="add del mod">
          <ac:chgData name="Humza Sheikh" userId="a643b08e44752241" providerId="LiveId" clId="{8CD688A4-E35C-4AC4-8FDB-551109FA7A4A}" dt="2023-10-24T21:05:02.480" v="112" actId="478"/>
          <ac:spMkLst>
            <pc:docMk/>
            <pc:sldMk cId="611775336" sldId="258"/>
            <ac:spMk id="22" creationId="{53CF3B7D-8824-D356-B29E-79BFE51A19F5}"/>
          </ac:spMkLst>
        </pc:spChg>
        <pc:spChg chg="mod">
          <ac:chgData name="Humza Sheikh" userId="a643b08e44752241" providerId="LiveId" clId="{8CD688A4-E35C-4AC4-8FDB-551109FA7A4A}" dt="2023-10-30T18:33:06.345" v="945" actId="1076"/>
          <ac:spMkLst>
            <pc:docMk/>
            <pc:sldMk cId="611775336" sldId="258"/>
            <ac:spMk id="34" creationId="{01A4D341-9CED-415E-A417-C204833D5641}"/>
          </ac:spMkLst>
        </pc:spChg>
        <pc:spChg chg="del mod">
          <ac:chgData name="Humza Sheikh" userId="a643b08e44752241" providerId="LiveId" clId="{8CD688A4-E35C-4AC4-8FDB-551109FA7A4A}" dt="2023-10-24T21:04:43.096" v="105" actId="478"/>
          <ac:spMkLst>
            <pc:docMk/>
            <pc:sldMk cId="611775336" sldId="258"/>
            <ac:spMk id="42" creationId="{A68FF55C-6F05-48FC-9323-AB8D48077BE6}"/>
          </ac:spMkLst>
        </pc:spChg>
        <pc:spChg chg="mod">
          <ac:chgData name="Humza Sheikh" userId="a643b08e44752241" providerId="LiveId" clId="{8CD688A4-E35C-4AC4-8FDB-551109FA7A4A}" dt="2023-10-30T18:33:15.119" v="948" actId="27636"/>
          <ac:spMkLst>
            <pc:docMk/>
            <pc:sldMk cId="611775336" sldId="258"/>
            <ac:spMk id="43" creationId="{80683256-31D4-4761-874B-66494293B9AF}"/>
          </ac:spMkLst>
        </pc:spChg>
        <pc:spChg chg="del">
          <ac:chgData name="Humza Sheikh" userId="a643b08e44752241" providerId="LiveId" clId="{8CD688A4-E35C-4AC4-8FDB-551109FA7A4A}" dt="2023-10-24T21:04:26.314" v="97" actId="478"/>
          <ac:spMkLst>
            <pc:docMk/>
            <pc:sldMk cId="611775336" sldId="258"/>
            <ac:spMk id="44" creationId="{12753D88-B840-4BCA-80FC-E51B691A8578}"/>
          </ac:spMkLst>
        </pc:spChg>
        <pc:spChg chg="del mod">
          <ac:chgData name="Humza Sheikh" userId="a643b08e44752241" providerId="LiveId" clId="{8CD688A4-E35C-4AC4-8FDB-551109FA7A4A}" dt="2023-10-24T21:04:18.699" v="94" actId="478"/>
          <ac:spMkLst>
            <pc:docMk/>
            <pc:sldMk cId="611775336" sldId="258"/>
            <ac:spMk id="45" creationId="{CC3342B2-173B-4413-BAB0-AF14408EA5FA}"/>
          </ac:spMkLst>
        </pc:spChg>
        <pc:spChg chg="del">
          <ac:chgData name="Humza Sheikh" userId="a643b08e44752241" providerId="LiveId" clId="{8CD688A4-E35C-4AC4-8FDB-551109FA7A4A}" dt="2023-10-24T21:04:35.786" v="102" actId="478"/>
          <ac:spMkLst>
            <pc:docMk/>
            <pc:sldMk cId="611775336" sldId="258"/>
            <ac:spMk id="50" creationId="{0868D1C0-8D01-4F5F-ADB2-2B0A4D1E744F}"/>
          </ac:spMkLst>
        </pc:spChg>
        <pc:spChg chg="del mod">
          <ac:chgData name="Humza Sheikh" userId="a643b08e44752241" providerId="LiveId" clId="{8CD688A4-E35C-4AC4-8FDB-551109FA7A4A}" dt="2023-10-24T21:03:18.492" v="75" actId="478"/>
          <ac:spMkLst>
            <pc:docMk/>
            <pc:sldMk cId="611775336" sldId="258"/>
            <ac:spMk id="63" creationId="{831B3626-E1D2-42AE-AB45-94BC5112D8FC}"/>
          </ac:spMkLst>
        </pc:spChg>
        <pc:spChg chg="del mod">
          <ac:chgData name="Humza Sheikh" userId="a643b08e44752241" providerId="LiveId" clId="{8CD688A4-E35C-4AC4-8FDB-551109FA7A4A}" dt="2023-10-24T21:03:20.385" v="76" actId="478"/>
          <ac:spMkLst>
            <pc:docMk/>
            <pc:sldMk cId="611775336" sldId="258"/>
            <ac:spMk id="64" creationId="{65AD76B6-01DC-462A-9FF0-16CC82FBDBE0}"/>
          </ac:spMkLst>
        </pc:spChg>
        <pc:spChg chg="del mod">
          <ac:chgData name="Humza Sheikh" userId="a643b08e44752241" providerId="LiveId" clId="{8CD688A4-E35C-4AC4-8FDB-551109FA7A4A}" dt="2023-10-24T21:05:00.098" v="111" actId="478"/>
          <ac:spMkLst>
            <pc:docMk/>
            <pc:sldMk cId="611775336" sldId="258"/>
            <ac:spMk id="65" creationId="{270A850F-E957-43F7-B7FA-3CD874079131}"/>
          </ac:spMkLst>
        </pc:spChg>
        <pc:spChg chg="del mod">
          <ac:chgData name="Humza Sheikh" userId="a643b08e44752241" providerId="LiveId" clId="{8CD688A4-E35C-4AC4-8FDB-551109FA7A4A}" dt="2023-10-24T21:04:12.258" v="91" actId="478"/>
          <ac:spMkLst>
            <pc:docMk/>
            <pc:sldMk cId="611775336" sldId="258"/>
            <ac:spMk id="66" creationId="{AFE31293-F021-441C-AC98-EE94A46A408D}"/>
          </ac:spMkLst>
        </pc:spChg>
        <pc:spChg chg="del mod">
          <ac:chgData name="Humza Sheikh" userId="a643b08e44752241" providerId="LiveId" clId="{8CD688A4-E35C-4AC4-8FDB-551109FA7A4A}" dt="2023-10-24T21:04:32.306" v="100" actId="478"/>
          <ac:spMkLst>
            <pc:docMk/>
            <pc:sldMk cId="611775336" sldId="258"/>
            <ac:spMk id="67" creationId="{3705D4B7-D21E-458D-B289-A189923D7B3E}"/>
          </ac:spMkLst>
        </pc:spChg>
        <pc:picChg chg="add mod">
          <ac:chgData name="Humza Sheikh" userId="a643b08e44752241" providerId="LiveId" clId="{8CD688A4-E35C-4AC4-8FDB-551109FA7A4A}" dt="2023-10-30T18:33:08.272" v="946" actId="1076"/>
          <ac:picMkLst>
            <pc:docMk/>
            <pc:sldMk cId="611775336" sldId="258"/>
            <ac:picMk id="2" creationId="{DEB4F2F6-2434-4D62-3ECA-44699209CFC3}"/>
          </ac:picMkLst>
        </pc:picChg>
        <pc:picChg chg="del">
          <ac:chgData name="Humza Sheikh" userId="a643b08e44752241" providerId="LiveId" clId="{8CD688A4-E35C-4AC4-8FDB-551109FA7A4A}" dt="2023-10-30T18:31:46.839" v="925" actId="478"/>
          <ac:picMkLst>
            <pc:docMk/>
            <pc:sldMk cId="611775336" sldId="258"/>
            <ac:picMk id="52" creationId="{2C10E818-8391-45ED-A8AC-28347E77C214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Humza Sheikh" userId="a643b08e44752241" providerId="LiveId" clId="{8CD688A4-E35C-4AC4-8FDB-551109FA7A4A}" dt="2023-10-30T17:42:27.223" v="311"/>
              <pc2:cmMkLst xmlns:pc2="http://schemas.microsoft.com/office/powerpoint/2019/9/main/command">
                <pc:docMk/>
                <pc:sldMk cId="611775336" sldId="258"/>
                <pc2:cmMk id="{73FE7E18-8C69-4AF4-B67C-AF94BCE9B413}"/>
              </pc2:cmMkLst>
            </pc226:cmChg>
          </p:ext>
        </pc:extLst>
      </pc:sldChg>
      <pc:sldChg chg="addSp delSp modSp mod">
        <pc:chgData name="Humza Sheikh" userId="a643b08e44752241" providerId="LiveId" clId="{8CD688A4-E35C-4AC4-8FDB-551109FA7A4A}" dt="2023-10-30T18:39:53.541" v="1177" actId="20577"/>
        <pc:sldMkLst>
          <pc:docMk/>
          <pc:sldMk cId="414789630" sldId="259"/>
        </pc:sldMkLst>
        <pc:spChg chg="add del mod">
          <ac:chgData name="Humza Sheikh" userId="a643b08e44752241" providerId="LiveId" clId="{8CD688A4-E35C-4AC4-8FDB-551109FA7A4A}" dt="2023-10-30T18:26:01.885" v="863" actId="478"/>
          <ac:spMkLst>
            <pc:docMk/>
            <pc:sldMk cId="414789630" sldId="259"/>
            <ac:spMk id="6" creationId="{21E64648-58E3-CCF2-F010-B804F555C2DD}"/>
          </ac:spMkLst>
        </pc:spChg>
        <pc:spChg chg="add del mod">
          <ac:chgData name="Humza Sheikh" userId="a643b08e44752241" providerId="LiveId" clId="{8CD688A4-E35C-4AC4-8FDB-551109FA7A4A}" dt="2023-10-30T18:26:12.196" v="865" actId="478"/>
          <ac:spMkLst>
            <pc:docMk/>
            <pc:sldMk cId="414789630" sldId="259"/>
            <ac:spMk id="8" creationId="{FE374540-2080-F8DC-4EFE-7B65F7BABA95}"/>
          </ac:spMkLst>
        </pc:spChg>
        <pc:spChg chg="add del mod">
          <ac:chgData name="Humza Sheikh" userId="a643b08e44752241" providerId="LiveId" clId="{8CD688A4-E35C-4AC4-8FDB-551109FA7A4A}" dt="2023-10-30T18:26:26.536" v="868" actId="478"/>
          <ac:spMkLst>
            <pc:docMk/>
            <pc:sldMk cId="414789630" sldId="259"/>
            <ac:spMk id="10" creationId="{E29BAC32-78AC-AEF6-96E2-CEF5E60C11FE}"/>
          </ac:spMkLst>
        </pc:spChg>
        <pc:spChg chg="add del mod">
          <ac:chgData name="Humza Sheikh" userId="a643b08e44752241" providerId="LiveId" clId="{8CD688A4-E35C-4AC4-8FDB-551109FA7A4A}" dt="2023-10-30T18:26:33.748" v="870" actId="478"/>
          <ac:spMkLst>
            <pc:docMk/>
            <pc:sldMk cId="414789630" sldId="259"/>
            <ac:spMk id="12" creationId="{F89E11D3-0765-B38B-01C5-9D25198A7F7D}"/>
          </ac:spMkLst>
        </pc:spChg>
        <pc:spChg chg="add del mod">
          <ac:chgData name="Humza Sheikh" userId="a643b08e44752241" providerId="LiveId" clId="{8CD688A4-E35C-4AC4-8FDB-551109FA7A4A}" dt="2023-10-30T18:26:44.870" v="872" actId="478"/>
          <ac:spMkLst>
            <pc:docMk/>
            <pc:sldMk cId="414789630" sldId="259"/>
            <ac:spMk id="14" creationId="{9FA9339A-2804-F572-BA00-E16404AEC101}"/>
          </ac:spMkLst>
        </pc:spChg>
        <pc:spChg chg="add del mod">
          <ac:chgData name="Humza Sheikh" userId="a643b08e44752241" providerId="LiveId" clId="{8CD688A4-E35C-4AC4-8FDB-551109FA7A4A}" dt="2023-10-30T18:26:51.242" v="874" actId="478"/>
          <ac:spMkLst>
            <pc:docMk/>
            <pc:sldMk cId="414789630" sldId="259"/>
            <ac:spMk id="16" creationId="{E591215E-1F37-391D-EF48-F7C06C8DC575}"/>
          </ac:spMkLst>
        </pc:spChg>
        <pc:spChg chg="add del mod">
          <ac:chgData name="Humza Sheikh" userId="a643b08e44752241" providerId="LiveId" clId="{8CD688A4-E35C-4AC4-8FDB-551109FA7A4A}" dt="2023-10-30T18:27:01.453" v="876" actId="478"/>
          <ac:spMkLst>
            <pc:docMk/>
            <pc:sldMk cId="414789630" sldId="259"/>
            <ac:spMk id="18" creationId="{634A1C2F-C684-E0E7-D8D0-86793E4328FD}"/>
          </ac:spMkLst>
        </pc:spChg>
        <pc:spChg chg="del">
          <ac:chgData name="Humza Sheikh" userId="a643b08e44752241" providerId="LiveId" clId="{8CD688A4-E35C-4AC4-8FDB-551109FA7A4A}" dt="2023-10-30T18:26:15.848" v="866" actId="478"/>
          <ac:spMkLst>
            <pc:docMk/>
            <pc:sldMk cId="414789630" sldId="259"/>
            <ac:spMk id="22" creationId="{D8965C87-7536-4E22-B0DD-FE276F346FF8}"/>
          </ac:spMkLst>
        </pc:spChg>
        <pc:spChg chg="del">
          <ac:chgData name="Humza Sheikh" userId="a643b08e44752241" providerId="LiveId" clId="{8CD688A4-E35C-4AC4-8FDB-551109FA7A4A}" dt="2023-10-30T18:25:57.755" v="862" actId="478"/>
          <ac:spMkLst>
            <pc:docMk/>
            <pc:sldMk cId="414789630" sldId="259"/>
            <ac:spMk id="26" creationId="{549F87D0-5602-4BFC-ABEB-7C809A5CF62D}"/>
          </ac:spMkLst>
        </pc:spChg>
        <pc:spChg chg="del">
          <ac:chgData name="Humza Sheikh" userId="a643b08e44752241" providerId="LiveId" clId="{8CD688A4-E35C-4AC4-8FDB-551109FA7A4A}" dt="2023-10-30T18:26:49.352" v="873" actId="478"/>
          <ac:spMkLst>
            <pc:docMk/>
            <pc:sldMk cId="414789630" sldId="259"/>
            <ac:spMk id="27" creationId="{B27C4FF5-17CE-4A2F-A697-CF05BAABED57}"/>
          </ac:spMkLst>
        </pc:spChg>
        <pc:spChg chg="del">
          <ac:chgData name="Humza Sheikh" userId="a643b08e44752241" providerId="LiveId" clId="{8CD688A4-E35C-4AC4-8FDB-551109FA7A4A}" dt="2023-10-30T18:26:06.173" v="864" actId="478"/>
          <ac:spMkLst>
            <pc:docMk/>
            <pc:sldMk cId="414789630" sldId="259"/>
            <ac:spMk id="28" creationId="{864E06E4-A832-49D6-9243-19E0E901EF2C}"/>
          </ac:spMkLst>
        </pc:spChg>
        <pc:spChg chg="mod">
          <ac:chgData name="Humza Sheikh" userId="a643b08e44752241" providerId="LiveId" clId="{8CD688A4-E35C-4AC4-8FDB-551109FA7A4A}" dt="2023-10-30T16:22:47.349" v="137" actId="14100"/>
          <ac:spMkLst>
            <pc:docMk/>
            <pc:sldMk cId="414789630" sldId="259"/>
            <ac:spMk id="33" creationId="{4F4C28E4-6D60-402B-8F22-B1AED571D98D}"/>
          </ac:spMkLst>
        </pc:spChg>
        <pc:spChg chg="del">
          <ac:chgData name="Humza Sheikh" userId="a643b08e44752241" providerId="LiveId" clId="{8CD688A4-E35C-4AC4-8FDB-551109FA7A4A}" dt="2023-10-30T18:26:31.240" v="869" actId="478"/>
          <ac:spMkLst>
            <pc:docMk/>
            <pc:sldMk cId="414789630" sldId="259"/>
            <ac:spMk id="37" creationId="{2D14101B-F5B0-4412-B50A-87D48857B9C9}"/>
          </ac:spMkLst>
        </pc:spChg>
        <pc:spChg chg="mod">
          <ac:chgData name="Humza Sheikh" userId="a643b08e44752241" providerId="LiveId" clId="{8CD688A4-E35C-4AC4-8FDB-551109FA7A4A}" dt="2023-10-30T18:39:53.541" v="1177" actId="20577"/>
          <ac:spMkLst>
            <pc:docMk/>
            <pc:sldMk cId="414789630" sldId="259"/>
            <ac:spMk id="38" creationId="{B8BADB58-1EE2-40F4-ADDD-CD3D8BB150CA}"/>
          </ac:spMkLst>
        </pc:spChg>
        <pc:spChg chg="del">
          <ac:chgData name="Humza Sheikh" userId="a643b08e44752241" providerId="LiveId" clId="{8CD688A4-E35C-4AC4-8FDB-551109FA7A4A}" dt="2023-10-30T18:26:55.458" v="875" actId="478"/>
          <ac:spMkLst>
            <pc:docMk/>
            <pc:sldMk cId="414789630" sldId="259"/>
            <ac:spMk id="39" creationId="{FEC8BFBF-FB6C-40C7-9FB3-ACB390C4C6A9}"/>
          </ac:spMkLst>
        </pc:spChg>
        <pc:spChg chg="del">
          <ac:chgData name="Humza Sheikh" userId="a643b08e44752241" providerId="LiveId" clId="{8CD688A4-E35C-4AC4-8FDB-551109FA7A4A}" dt="2023-10-30T18:26:42.823" v="871" actId="478"/>
          <ac:spMkLst>
            <pc:docMk/>
            <pc:sldMk cId="414789630" sldId="259"/>
            <ac:spMk id="40" creationId="{693ECB3E-F948-4E10-8437-85C02E7E0978}"/>
          </ac:spMkLst>
        </pc:spChg>
      </pc:sldChg>
      <pc:sldChg chg="addSp delSp modSp mod">
        <pc:chgData name="Humza Sheikh" userId="a643b08e44752241" providerId="LiveId" clId="{8CD688A4-E35C-4AC4-8FDB-551109FA7A4A}" dt="2023-11-01T17:11:11.508" v="3311" actId="20577"/>
        <pc:sldMkLst>
          <pc:docMk/>
          <pc:sldMk cId="2378828155" sldId="260"/>
        </pc:sldMkLst>
        <pc:spChg chg="add del mod">
          <ac:chgData name="Humza Sheikh" userId="a643b08e44752241" providerId="LiveId" clId="{8CD688A4-E35C-4AC4-8FDB-551109FA7A4A}" dt="2023-10-30T18:40:31.939" v="1180" actId="478"/>
          <ac:spMkLst>
            <pc:docMk/>
            <pc:sldMk cId="2378828155" sldId="260"/>
            <ac:spMk id="6" creationId="{BDAA2634-4F7A-16A1-CEC0-57FF63A22336}"/>
          </ac:spMkLst>
        </pc:spChg>
        <pc:spChg chg="add del mod">
          <ac:chgData name="Humza Sheikh" userId="a643b08e44752241" providerId="LiveId" clId="{8CD688A4-E35C-4AC4-8FDB-551109FA7A4A}" dt="2023-10-30T18:40:21.810" v="1179" actId="478"/>
          <ac:spMkLst>
            <pc:docMk/>
            <pc:sldMk cId="2378828155" sldId="260"/>
            <ac:spMk id="8" creationId="{80A9833D-DCD1-7726-5082-094BA4D72369}"/>
          </ac:spMkLst>
        </pc:spChg>
        <pc:spChg chg="add del mod">
          <ac:chgData name="Humza Sheikh" userId="a643b08e44752241" providerId="LiveId" clId="{8CD688A4-E35C-4AC4-8FDB-551109FA7A4A}" dt="2023-10-30T18:40:31.939" v="1180" actId="478"/>
          <ac:spMkLst>
            <pc:docMk/>
            <pc:sldMk cId="2378828155" sldId="260"/>
            <ac:spMk id="10" creationId="{E7D492F6-2175-59DC-78D3-539DBBCAD60D}"/>
          </ac:spMkLst>
        </pc:spChg>
        <pc:spChg chg="add del mod">
          <ac:chgData name="Humza Sheikh" userId="a643b08e44752241" providerId="LiveId" clId="{8CD688A4-E35C-4AC4-8FDB-551109FA7A4A}" dt="2023-10-30T18:40:21.810" v="1179" actId="478"/>
          <ac:spMkLst>
            <pc:docMk/>
            <pc:sldMk cId="2378828155" sldId="260"/>
            <ac:spMk id="12" creationId="{BF3B973A-ED22-D133-4678-073B4D0293DA}"/>
          </ac:spMkLst>
        </pc:spChg>
        <pc:spChg chg="add del mod">
          <ac:chgData name="Humza Sheikh" userId="a643b08e44752241" providerId="LiveId" clId="{8CD688A4-E35C-4AC4-8FDB-551109FA7A4A}" dt="2023-10-30T18:40:43.872" v="1182" actId="478"/>
          <ac:spMkLst>
            <pc:docMk/>
            <pc:sldMk cId="2378828155" sldId="260"/>
            <ac:spMk id="14" creationId="{693BF0E1-1189-4B46-EB9B-F92431A9E59F}"/>
          </ac:spMkLst>
        </pc:spChg>
        <pc:spChg chg="add del mod">
          <ac:chgData name="Humza Sheikh" userId="a643b08e44752241" providerId="LiveId" clId="{8CD688A4-E35C-4AC4-8FDB-551109FA7A4A}" dt="2023-10-30T18:41:24.619" v="1191" actId="478"/>
          <ac:spMkLst>
            <pc:docMk/>
            <pc:sldMk cId="2378828155" sldId="260"/>
            <ac:spMk id="16" creationId="{50E3CFA7-1FF7-FCBD-58E2-B0B21B7AD0E8}"/>
          </ac:spMkLst>
        </pc:spChg>
        <pc:spChg chg="del">
          <ac:chgData name="Humza Sheikh" userId="a643b08e44752241" providerId="LiveId" clId="{8CD688A4-E35C-4AC4-8FDB-551109FA7A4A}" dt="2023-10-30T18:41:17.415" v="1189" actId="478"/>
          <ac:spMkLst>
            <pc:docMk/>
            <pc:sldMk cId="2378828155" sldId="260"/>
            <ac:spMk id="17" creationId="{7D1AD01D-1F03-4995-A821-FA842C4F9E7C}"/>
          </ac:spMkLst>
        </pc:spChg>
        <pc:spChg chg="del mod">
          <ac:chgData name="Humza Sheikh" userId="a643b08e44752241" providerId="LiveId" clId="{8CD688A4-E35C-4AC4-8FDB-551109FA7A4A}" dt="2023-10-30T18:41:11.006" v="1187" actId="478"/>
          <ac:spMkLst>
            <pc:docMk/>
            <pc:sldMk cId="2378828155" sldId="260"/>
            <ac:spMk id="19" creationId="{A301F0BB-3AE1-4877-8F78-D7F5AE48F810}"/>
          </ac:spMkLst>
        </pc:spChg>
        <pc:spChg chg="del">
          <ac:chgData name="Humza Sheikh" userId="a643b08e44752241" providerId="LiveId" clId="{8CD688A4-E35C-4AC4-8FDB-551109FA7A4A}" dt="2023-10-30T18:40:48.010" v="1183" actId="478"/>
          <ac:spMkLst>
            <pc:docMk/>
            <pc:sldMk cId="2378828155" sldId="260"/>
            <ac:spMk id="20" creationId="{5F481192-C246-4A6A-8D3F-9EBF56786C13}"/>
          </ac:spMkLst>
        </pc:spChg>
        <pc:spChg chg="del">
          <ac:chgData name="Humza Sheikh" userId="a643b08e44752241" providerId="LiveId" clId="{8CD688A4-E35C-4AC4-8FDB-551109FA7A4A}" dt="2023-10-30T18:41:40.278" v="1192" actId="478"/>
          <ac:spMkLst>
            <pc:docMk/>
            <pc:sldMk cId="2378828155" sldId="260"/>
            <ac:spMk id="21" creationId="{805BF1CD-2EC6-44F4-8AD8-25D9BD488B7A}"/>
          </ac:spMkLst>
        </pc:spChg>
        <pc:spChg chg="del">
          <ac:chgData name="Humza Sheikh" userId="a643b08e44752241" providerId="LiveId" clId="{8CD688A4-E35C-4AC4-8FDB-551109FA7A4A}" dt="2023-10-30T18:41:47.416" v="1194" actId="478"/>
          <ac:spMkLst>
            <pc:docMk/>
            <pc:sldMk cId="2378828155" sldId="260"/>
            <ac:spMk id="22" creationId="{842BC471-A2E1-4473-9B5A-6D7A21B6A881}"/>
          </ac:spMkLst>
        </pc:spChg>
        <pc:spChg chg="del">
          <ac:chgData name="Humza Sheikh" userId="a643b08e44752241" providerId="LiveId" clId="{8CD688A4-E35C-4AC4-8FDB-551109FA7A4A}" dt="2023-10-30T18:40:15.974" v="1178" actId="478"/>
          <ac:spMkLst>
            <pc:docMk/>
            <pc:sldMk cId="2378828155" sldId="260"/>
            <ac:spMk id="23" creationId="{5DF31FE0-F56B-494E-A42E-D2A3B4A5BE01}"/>
          </ac:spMkLst>
        </pc:spChg>
        <pc:spChg chg="del">
          <ac:chgData name="Humza Sheikh" userId="a643b08e44752241" providerId="LiveId" clId="{8CD688A4-E35C-4AC4-8FDB-551109FA7A4A}" dt="2023-10-30T18:40:15.974" v="1178" actId="478"/>
          <ac:spMkLst>
            <pc:docMk/>
            <pc:sldMk cId="2378828155" sldId="260"/>
            <ac:spMk id="24" creationId="{F59958C6-2B49-4E50-8050-97C6B6679AC1}"/>
          </ac:spMkLst>
        </pc:spChg>
        <pc:spChg chg="del mod">
          <ac:chgData name="Humza Sheikh" userId="a643b08e44752241" providerId="LiveId" clId="{8CD688A4-E35C-4AC4-8FDB-551109FA7A4A}" dt="2023-10-30T18:40:21.810" v="1179" actId="478"/>
          <ac:spMkLst>
            <pc:docMk/>
            <pc:sldMk cId="2378828155" sldId="260"/>
            <ac:spMk id="25" creationId="{BAE2F608-914C-4C3C-93D9-10B4F89F1DF8}"/>
          </ac:spMkLst>
        </pc:spChg>
        <pc:spChg chg="add del mod">
          <ac:chgData name="Humza Sheikh" userId="a643b08e44752241" providerId="LiveId" clId="{8CD688A4-E35C-4AC4-8FDB-551109FA7A4A}" dt="2023-10-30T18:40:39.146" v="1181" actId="478"/>
          <ac:spMkLst>
            <pc:docMk/>
            <pc:sldMk cId="2378828155" sldId="260"/>
            <ac:spMk id="26" creationId="{4C18EBB9-51F7-0E00-0B54-F762A00E6CC7}"/>
          </ac:spMkLst>
        </pc:spChg>
        <pc:spChg chg="add del mod">
          <ac:chgData name="Humza Sheikh" userId="a643b08e44752241" providerId="LiveId" clId="{8CD688A4-E35C-4AC4-8FDB-551109FA7A4A}" dt="2023-10-30T18:40:52.408" v="1184" actId="478"/>
          <ac:spMkLst>
            <pc:docMk/>
            <pc:sldMk cId="2378828155" sldId="260"/>
            <ac:spMk id="28" creationId="{8A6AD7C8-DD71-EB32-8D38-ECEB9934085B}"/>
          </ac:spMkLst>
        </pc:spChg>
        <pc:spChg chg="add del mod">
          <ac:chgData name="Humza Sheikh" userId="a643b08e44752241" providerId="LiveId" clId="{8CD688A4-E35C-4AC4-8FDB-551109FA7A4A}" dt="2023-10-30T18:41:13.677" v="1188" actId="478"/>
          <ac:spMkLst>
            <pc:docMk/>
            <pc:sldMk cId="2378828155" sldId="260"/>
            <ac:spMk id="30" creationId="{90F2A36C-D17B-2165-DF8C-F0BABF045B66}"/>
          </ac:spMkLst>
        </pc:spChg>
        <pc:spChg chg="add del mod">
          <ac:chgData name="Humza Sheikh" userId="a643b08e44752241" providerId="LiveId" clId="{8CD688A4-E35C-4AC4-8FDB-551109FA7A4A}" dt="2023-10-30T18:41:20.126" v="1190" actId="478"/>
          <ac:spMkLst>
            <pc:docMk/>
            <pc:sldMk cId="2378828155" sldId="260"/>
            <ac:spMk id="32" creationId="{ABC6D45A-C3C0-75EF-D467-165381697A3D}"/>
          </ac:spMkLst>
        </pc:spChg>
        <pc:spChg chg="add del mod">
          <ac:chgData name="Humza Sheikh" userId="a643b08e44752241" providerId="LiveId" clId="{8CD688A4-E35C-4AC4-8FDB-551109FA7A4A}" dt="2023-10-30T18:41:43.732" v="1193" actId="478"/>
          <ac:spMkLst>
            <pc:docMk/>
            <pc:sldMk cId="2378828155" sldId="260"/>
            <ac:spMk id="34" creationId="{52D47B97-E1C5-916F-6FB4-079D4FBEB8E3}"/>
          </ac:spMkLst>
        </pc:spChg>
        <pc:spChg chg="add del mod">
          <ac:chgData name="Humza Sheikh" userId="a643b08e44752241" providerId="LiveId" clId="{8CD688A4-E35C-4AC4-8FDB-551109FA7A4A}" dt="2023-10-30T18:41:50.906" v="1195" actId="478"/>
          <ac:spMkLst>
            <pc:docMk/>
            <pc:sldMk cId="2378828155" sldId="260"/>
            <ac:spMk id="36" creationId="{C278E50C-C4DC-4AE4-C5E1-82D8F26D17A4}"/>
          </ac:spMkLst>
        </pc:spChg>
        <pc:spChg chg="add del mod">
          <ac:chgData name="Humza Sheikh" userId="a643b08e44752241" providerId="LiveId" clId="{8CD688A4-E35C-4AC4-8FDB-551109FA7A4A}" dt="2023-10-30T18:46:11.027" v="1224"/>
          <ac:spMkLst>
            <pc:docMk/>
            <pc:sldMk cId="2378828155" sldId="260"/>
            <ac:spMk id="37" creationId="{E6F0566A-8DBA-0633-CBF3-17E4253CD155}"/>
          </ac:spMkLst>
        </pc:spChg>
        <pc:spChg chg="add mod">
          <ac:chgData name="Humza Sheikh" userId="a643b08e44752241" providerId="LiveId" clId="{8CD688A4-E35C-4AC4-8FDB-551109FA7A4A}" dt="2023-11-01T17:11:11.508" v="3311" actId="20577"/>
          <ac:spMkLst>
            <pc:docMk/>
            <pc:sldMk cId="2378828155" sldId="260"/>
            <ac:spMk id="38" creationId="{7540C4AE-FEF8-7BE8-5DAE-B3B1AD087B8C}"/>
          </ac:spMkLst>
        </pc:spChg>
        <pc:spChg chg="mod">
          <ac:chgData name="Humza Sheikh" userId="a643b08e44752241" providerId="LiveId" clId="{8CD688A4-E35C-4AC4-8FDB-551109FA7A4A}" dt="2023-10-30T16:24:07.689" v="167" actId="1076"/>
          <ac:spMkLst>
            <pc:docMk/>
            <pc:sldMk cId="2378828155" sldId="260"/>
            <ac:spMk id="111" creationId="{CC9F3600-2711-4A49-8018-C4671B56159C}"/>
          </ac:spMkLst>
        </pc:spChg>
        <pc:picChg chg="del">
          <ac:chgData name="Humza Sheikh" userId="a643b08e44752241" providerId="LiveId" clId="{8CD688A4-E35C-4AC4-8FDB-551109FA7A4A}" dt="2023-10-30T18:40:31.939" v="1180" actId="478"/>
          <ac:picMkLst>
            <pc:docMk/>
            <pc:sldMk cId="2378828155" sldId="260"/>
            <ac:picMk id="74" creationId="{96133EF6-E5B3-48D4-B125-3DB8418D5651}"/>
          </ac:picMkLst>
        </pc:picChg>
        <pc:picChg chg="del">
          <ac:chgData name="Humza Sheikh" userId="a643b08e44752241" providerId="LiveId" clId="{8CD688A4-E35C-4AC4-8FDB-551109FA7A4A}" dt="2023-10-30T18:40:15.974" v="1178" actId="478"/>
          <ac:picMkLst>
            <pc:docMk/>
            <pc:sldMk cId="2378828155" sldId="260"/>
            <ac:picMk id="75" creationId="{5B57A567-220C-4397-939E-6693826CCA7A}"/>
          </ac:picMkLst>
        </pc:picChg>
        <pc:picChg chg="del">
          <ac:chgData name="Humza Sheikh" userId="a643b08e44752241" providerId="LiveId" clId="{8CD688A4-E35C-4AC4-8FDB-551109FA7A4A}" dt="2023-10-30T18:40:15.974" v="1178" actId="478"/>
          <ac:picMkLst>
            <pc:docMk/>
            <pc:sldMk cId="2378828155" sldId="260"/>
            <ac:picMk id="76" creationId="{0FA7962C-3AAE-40F0-8FDE-2ADF2BAC0318}"/>
          </ac:picMkLst>
        </pc:picChg>
        <pc:picChg chg="del">
          <ac:chgData name="Humza Sheikh" userId="a643b08e44752241" providerId="LiveId" clId="{8CD688A4-E35C-4AC4-8FDB-551109FA7A4A}" dt="2023-10-30T18:40:31.939" v="1180" actId="478"/>
          <ac:picMkLst>
            <pc:docMk/>
            <pc:sldMk cId="2378828155" sldId="260"/>
            <ac:picMk id="77" creationId="{D1E6E4D0-906D-4B29-A5A3-EDBA9E13B7A7}"/>
          </ac:picMkLst>
        </pc:picChg>
      </pc:sldChg>
      <pc:sldChg chg="del ord">
        <pc:chgData name="Humza Sheikh" userId="a643b08e44752241" providerId="LiveId" clId="{8CD688A4-E35C-4AC4-8FDB-551109FA7A4A}" dt="2023-10-30T16:27:30.151" v="310" actId="2696"/>
        <pc:sldMkLst>
          <pc:docMk/>
          <pc:sldMk cId="2093948892" sldId="262"/>
        </pc:sldMkLst>
      </pc:sldChg>
      <pc:sldChg chg="modSp mod">
        <pc:chgData name="Humza Sheikh" userId="a643b08e44752241" providerId="LiveId" clId="{8CD688A4-E35C-4AC4-8FDB-551109FA7A4A}" dt="2023-10-30T16:26:42.025" v="307" actId="5793"/>
        <pc:sldMkLst>
          <pc:docMk/>
          <pc:sldMk cId="3678690325" sldId="263"/>
        </pc:sldMkLst>
        <pc:spChg chg="mod">
          <ac:chgData name="Humza Sheikh" userId="a643b08e44752241" providerId="LiveId" clId="{8CD688A4-E35C-4AC4-8FDB-551109FA7A4A}" dt="2023-10-30T16:26:42.025" v="307" actId="5793"/>
          <ac:spMkLst>
            <pc:docMk/>
            <pc:sldMk cId="3678690325" sldId="263"/>
            <ac:spMk id="23" creationId="{8A0965D6-0D20-40A0-8897-EDF8A7A464C5}"/>
          </ac:spMkLst>
        </pc:spChg>
      </pc:sldChg>
      <pc:sldChg chg="del">
        <pc:chgData name="Humza Sheikh" userId="a643b08e44752241" providerId="LiveId" clId="{8CD688A4-E35C-4AC4-8FDB-551109FA7A4A}" dt="2023-10-30T16:27:30.151" v="310" actId="2696"/>
        <pc:sldMkLst>
          <pc:docMk/>
          <pc:sldMk cId="3094425145" sldId="264"/>
        </pc:sldMkLst>
      </pc:sldChg>
      <pc:sldChg chg="addSp delSp modSp mod ord">
        <pc:chgData name="Humza Sheikh" userId="a643b08e44752241" providerId="LiveId" clId="{8CD688A4-E35C-4AC4-8FDB-551109FA7A4A}" dt="2023-11-01T17:56:41.738" v="4038" actId="478"/>
        <pc:sldMkLst>
          <pc:docMk/>
          <pc:sldMk cId="1057146124" sldId="265"/>
        </pc:sldMkLst>
        <pc:spChg chg="add del mod">
          <ac:chgData name="Humza Sheikh" userId="a643b08e44752241" providerId="LiveId" clId="{8CD688A4-E35C-4AC4-8FDB-551109FA7A4A}" dt="2023-11-01T17:56:35.247" v="4036" actId="478"/>
          <ac:spMkLst>
            <pc:docMk/>
            <pc:sldMk cId="1057146124" sldId="265"/>
            <ac:spMk id="3" creationId="{14494B84-7FB8-401D-B319-CD0BF5FDB842}"/>
          </ac:spMkLst>
        </pc:spChg>
        <pc:spChg chg="add del mod">
          <ac:chgData name="Humza Sheikh" userId="a643b08e44752241" providerId="LiveId" clId="{8CD688A4-E35C-4AC4-8FDB-551109FA7A4A}" dt="2023-11-01T17:56:41.738" v="4038" actId="478"/>
          <ac:spMkLst>
            <pc:docMk/>
            <pc:sldMk cId="1057146124" sldId="265"/>
            <ac:spMk id="5" creationId="{28EBD1B4-121E-44BA-8888-6C56A48B5AB3}"/>
          </ac:spMkLst>
        </pc:spChg>
        <pc:spChg chg="del mod">
          <ac:chgData name="Humza Sheikh" userId="a643b08e44752241" providerId="LiveId" clId="{8CD688A4-E35C-4AC4-8FDB-551109FA7A4A}" dt="2023-11-01T17:56:29.615" v="4034" actId="478"/>
          <ac:spMkLst>
            <pc:docMk/>
            <pc:sldMk cId="1057146124" sldId="265"/>
            <ac:spMk id="16" creationId="{84AAE549-3A78-4243-8999-CEED726047F1}"/>
          </ac:spMkLst>
        </pc:spChg>
        <pc:spChg chg="del">
          <ac:chgData name="Humza Sheikh" userId="a643b08e44752241" providerId="LiveId" clId="{8CD688A4-E35C-4AC4-8FDB-551109FA7A4A}" dt="2023-11-01T17:53:44.321" v="4007" actId="478"/>
          <ac:spMkLst>
            <pc:docMk/>
            <pc:sldMk cId="1057146124" sldId="265"/>
            <ac:spMk id="22" creationId="{D64EE55A-A02F-4EE4-83F2-B097394D38E7}"/>
          </ac:spMkLst>
        </pc:spChg>
        <pc:spChg chg="del">
          <ac:chgData name="Humza Sheikh" userId="a643b08e44752241" providerId="LiveId" clId="{8CD688A4-E35C-4AC4-8FDB-551109FA7A4A}" dt="2023-11-01T17:53:51.864" v="4008" actId="478"/>
          <ac:spMkLst>
            <pc:docMk/>
            <pc:sldMk cId="1057146124" sldId="265"/>
            <ac:spMk id="23" creationId="{B2BFF67E-8392-4EB4-955D-C2398929F2FE}"/>
          </ac:spMkLst>
        </pc:spChg>
        <pc:spChg chg="del">
          <ac:chgData name="Humza Sheikh" userId="a643b08e44752241" providerId="LiveId" clId="{8CD688A4-E35C-4AC4-8FDB-551109FA7A4A}" dt="2023-11-01T17:53:54.225" v="4009" actId="478"/>
          <ac:spMkLst>
            <pc:docMk/>
            <pc:sldMk cId="1057146124" sldId="265"/>
            <ac:spMk id="24" creationId="{7D7968E9-F35F-467A-AB25-FA51494F3B69}"/>
          </ac:spMkLst>
        </pc:spChg>
        <pc:spChg chg="del mod">
          <ac:chgData name="Humza Sheikh" userId="a643b08e44752241" providerId="LiveId" clId="{8CD688A4-E35C-4AC4-8FDB-551109FA7A4A}" dt="2023-11-01T17:56:38.472" v="4037" actId="478"/>
          <ac:spMkLst>
            <pc:docMk/>
            <pc:sldMk cId="1057146124" sldId="265"/>
            <ac:spMk id="40" creationId="{FA396DB9-CA31-422D-91CF-362B933EE036}"/>
          </ac:spMkLst>
        </pc:spChg>
        <pc:spChg chg="mod">
          <ac:chgData name="Humza Sheikh" userId="a643b08e44752241" providerId="LiveId" clId="{8CD688A4-E35C-4AC4-8FDB-551109FA7A4A}" dt="2023-11-01T17:56:23.274" v="4033"/>
          <ac:spMkLst>
            <pc:docMk/>
            <pc:sldMk cId="1057146124" sldId="265"/>
            <ac:spMk id="41" creationId="{AB1F0844-6AE3-4B7A-B203-EFD1F867441B}"/>
          </ac:spMkLst>
        </pc:spChg>
        <pc:spChg chg="mod">
          <ac:chgData name="Humza Sheikh" userId="a643b08e44752241" providerId="LiveId" clId="{8CD688A4-E35C-4AC4-8FDB-551109FA7A4A}" dt="2023-10-30T16:26:13.127" v="267" actId="1076"/>
          <ac:spMkLst>
            <pc:docMk/>
            <pc:sldMk cId="1057146124" sldId="265"/>
            <ac:spMk id="47" creationId="{B8AD9710-779D-4FA0-81DF-0F195591C782}"/>
          </ac:spMkLst>
        </pc:spChg>
      </pc:sldChg>
      <pc:sldChg chg="del">
        <pc:chgData name="Humza Sheikh" userId="a643b08e44752241" providerId="LiveId" clId="{8CD688A4-E35C-4AC4-8FDB-551109FA7A4A}" dt="2023-10-30T16:27:30.151" v="310" actId="2696"/>
        <pc:sldMkLst>
          <pc:docMk/>
          <pc:sldMk cId="3324314209" sldId="266"/>
        </pc:sldMkLst>
      </pc:sldChg>
      <pc:sldChg chg="del">
        <pc:chgData name="Humza Sheikh" userId="a643b08e44752241" providerId="LiveId" clId="{8CD688A4-E35C-4AC4-8FDB-551109FA7A4A}" dt="2023-10-30T16:27:30.151" v="310" actId="2696"/>
        <pc:sldMkLst>
          <pc:docMk/>
          <pc:sldMk cId="2372535189" sldId="267"/>
        </pc:sldMkLst>
      </pc:sldChg>
      <pc:sldChg chg="del">
        <pc:chgData name="Humza Sheikh" userId="a643b08e44752241" providerId="LiveId" clId="{8CD688A4-E35C-4AC4-8FDB-551109FA7A4A}" dt="2023-10-30T16:27:30.151" v="310" actId="2696"/>
        <pc:sldMkLst>
          <pc:docMk/>
          <pc:sldMk cId="3313535378" sldId="268"/>
        </pc:sldMkLst>
      </pc:sldChg>
      <pc:sldChg chg="del">
        <pc:chgData name="Humza Sheikh" userId="a643b08e44752241" providerId="LiveId" clId="{8CD688A4-E35C-4AC4-8FDB-551109FA7A4A}" dt="2023-10-30T16:27:30.151" v="310" actId="2696"/>
        <pc:sldMkLst>
          <pc:docMk/>
          <pc:sldMk cId="1433309288" sldId="269"/>
        </pc:sldMkLst>
      </pc:sldChg>
      <pc:sldChg chg="del">
        <pc:chgData name="Humza Sheikh" userId="a643b08e44752241" providerId="LiveId" clId="{8CD688A4-E35C-4AC4-8FDB-551109FA7A4A}" dt="2023-10-30T16:27:30.151" v="310" actId="2696"/>
        <pc:sldMkLst>
          <pc:docMk/>
          <pc:sldMk cId="2292769164" sldId="270"/>
        </pc:sldMkLst>
      </pc:sldChg>
      <pc:sldChg chg="del">
        <pc:chgData name="Humza Sheikh" userId="a643b08e44752241" providerId="LiveId" clId="{8CD688A4-E35C-4AC4-8FDB-551109FA7A4A}" dt="2023-10-30T16:27:30.151" v="310" actId="2696"/>
        <pc:sldMkLst>
          <pc:docMk/>
          <pc:sldMk cId="3168340832" sldId="271"/>
        </pc:sldMkLst>
      </pc:sldChg>
      <pc:sldChg chg="del">
        <pc:chgData name="Humza Sheikh" userId="a643b08e44752241" providerId="LiveId" clId="{8CD688A4-E35C-4AC4-8FDB-551109FA7A4A}" dt="2023-10-30T16:27:30.151" v="310" actId="2696"/>
        <pc:sldMkLst>
          <pc:docMk/>
          <pc:sldMk cId="1001964732" sldId="272"/>
        </pc:sldMkLst>
      </pc:sldChg>
      <pc:sldChg chg="del">
        <pc:chgData name="Humza Sheikh" userId="a643b08e44752241" providerId="LiveId" clId="{8CD688A4-E35C-4AC4-8FDB-551109FA7A4A}" dt="2023-10-30T16:27:30.151" v="310" actId="2696"/>
        <pc:sldMkLst>
          <pc:docMk/>
          <pc:sldMk cId="3931451743" sldId="273"/>
        </pc:sldMkLst>
      </pc:sldChg>
      <pc:sldChg chg="del">
        <pc:chgData name="Humza Sheikh" userId="a643b08e44752241" providerId="LiveId" clId="{8CD688A4-E35C-4AC4-8FDB-551109FA7A4A}" dt="2023-10-30T16:27:30.151" v="310" actId="2696"/>
        <pc:sldMkLst>
          <pc:docMk/>
          <pc:sldMk cId="423171115" sldId="274"/>
        </pc:sldMkLst>
      </pc:sldChg>
      <pc:sldChg chg="del">
        <pc:chgData name="Humza Sheikh" userId="a643b08e44752241" providerId="LiveId" clId="{8CD688A4-E35C-4AC4-8FDB-551109FA7A4A}" dt="2023-10-30T16:27:30.151" v="310" actId="2696"/>
        <pc:sldMkLst>
          <pc:docMk/>
          <pc:sldMk cId="1987845210" sldId="275"/>
        </pc:sldMkLst>
      </pc:sldChg>
      <pc:sldChg chg="ord">
        <pc:chgData name="Humza Sheikh" userId="a643b08e44752241" providerId="LiveId" clId="{8CD688A4-E35C-4AC4-8FDB-551109FA7A4A}" dt="2023-10-30T16:27:13.369" v="309"/>
        <pc:sldMkLst>
          <pc:docMk/>
          <pc:sldMk cId="1505696902" sldId="276"/>
        </pc:sldMkLst>
      </pc:sldChg>
      <pc:sldChg chg="addSp delSp modSp del mod">
        <pc:chgData name="Humza Sheikh" userId="a643b08e44752241" providerId="LiveId" clId="{8CD688A4-E35C-4AC4-8FDB-551109FA7A4A}" dt="2023-11-01T17:13:46.982" v="3398" actId="2696"/>
        <pc:sldMkLst>
          <pc:docMk/>
          <pc:sldMk cId="3474899755" sldId="278"/>
        </pc:sldMkLst>
        <pc:spChg chg="add mod">
          <ac:chgData name="Humza Sheikh" userId="a643b08e44752241" providerId="LiveId" clId="{8CD688A4-E35C-4AC4-8FDB-551109FA7A4A}" dt="2023-11-01T17:11:33.556" v="3313" actId="14100"/>
          <ac:spMkLst>
            <pc:docMk/>
            <pc:sldMk cId="3474899755" sldId="278"/>
            <ac:spMk id="6" creationId="{689D6CFB-8723-03CA-722D-9C3006495329}"/>
          </ac:spMkLst>
        </pc:spChg>
        <pc:spChg chg="mod">
          <ac:chgData name="Humza Sheikh" userId="a643b08e44752241" providerId="LiveId" clId="{8CD688A4-E35C-4AC4-8FDB-551109FA7A4A}" dt="2023-10-30T16:24:32.581" v="195" actId="20577"/>
          <ac:spMkLst>
            <pc:docMk/>
            <pc:sldMk cId="3474899755" sldId="278"/>
            <ac:spMk id="18" creationId="{17062936-5CF9-46DE-8DD5-5C63AAD751F7}"/>
          </ac:spMkLst>
        </pc:spChg>
        <pc:picChg chg="del">
          <ac:chgData name="Humza Sheikh" userId="a643b08e44752241" providerId="LiveId" clId="{8CD688A4-E35C-4AC4-8FDB-551109FA7A4A}" dt="2023-11-01T17:11:27.973" v="3312" actId="478"/>
          <ac:picMkLst>
            <pc:docMk/>
            <pc:sldMk cId="3474899755" sldId="278"/>
            <ac:picMk id="21" creationId="{5BEA2E31-956A-45E8-9E93-6C81A659BCBE}"/>
          </ac:picMkLst>
        </pc:picChg>
      </pc:sldChg>
      <pc:sldChg chg="new del">
        <pc:chgData name="Humza Sheikh" userId="a643b08e44752241" providerId="LiveId" clId="{8CD688A4-E35C-4AC4-8FDB-551109FA7A4A}" dt="2023-10-30T18:42:34.178" v="1197" actId="680"/>
        <pc:sldMkLst>
          <pc:docMk/>
          <pc:sldMk cId="125792564" sldId="279"/>
        </pc:sldMkLst>
      </pc:sldChg>
      <pc:sldChg chg="new del">
        <pc:chgData name="Humza Sheikh" userId="a643b08e44752241" providerId="LiveId" clId="{8CD688A4-E35C-4AC4-8FDB-551109FA7A4A}" dt="2023-10-30T18:42:40.696" v="1199" actId="680"/>
        <pc:sldMkLst>
          <pc:docMk/>
          <pc:sldMk cId="2724619192" sldId="279"/>
        </pc:sldMkLst>
      </pc:sldChg>
      <pc:sldChg chg="modSp new mod">
        <pc:chgData name="Humza Sheikh" userId="a643b08e44752241" providerId="LiveId" clId="{8CD688A4-E35C-4AC4-8FDB-551109FA7A4A}" dt="2023-10-30T18:44:22.626" v="1218" actId="5793"/>
        <pc:sldMkLst>
          <pc:docMk/>
          <pc:sldMk cId="3491924204" sldId="279"/>
        </pc:sldMkLst>
        <pc:spChg chg="mod">
          <ac:chgData name="Humza Sheikh" userId="a643b08e44752241" providerId="LiveId" clId="{8CD688A4-E35C-4AC4-8FDB-551109FA7A4A}" dt="2023-10-30T18:44:22.626" v="1218" actId="5793"/>
          <ac:spMkLst>
            <pc:docMk/>
            <pc:sldMk cId="3491924204" sldId="279"/>
            <ac:spMk id="6" creationId="{0E1CFFD8-C670-C299-C11A-2A5EA2CEB0D2}"/>
          </ac:spMkLst>
        </pc:spChg>
      </pc:sldChg>
      <pc:sldChg chg="addSp delSp modSp new mod modClrScheme chgLayout">
        <pc:chgData name="Humza Sheikh" userId="a643b08e44752241" providerId="LiveId" clId="{8CD688A4-E35C-4AC4-8FDB-551109FA7A4A}" dt="2023-11-01T17:52:33.882" v="4006" actId="1076"/>
        <pc:sldMkLst>
          <pc:docMk/>
          <pc:sldMk cId="3426753243" sldId="280"/>
        </pc:sldMkLst>
        <pc:spChg chg="mod">
          <ac:chgData name="Humza Sheikh" userId="a643b08e44752241" providerId="LiveId" clId="{8CD688A4-E35C-4AC4-8FDB-551109FA7A4A}" dt="2023-11-01T17:44:30.426" v="3890" actId="26606"/>
          <ac:spMkLst>
            <pc:docMk/>
            <pc:sldMk cId="3426753243" sldId="280"/>
            <ac:spMk id="2" creationId="{9706A38E-096A-8FB5-201B-3E2A8D87BD64}"/>
          </ac:spMkLst>
        </pc:spChg>
        <pc:spChg chg="mod">
          <ac:chgData name="Humza Sheikh" userId="a643b08e44752241" providerId="LiveId" clId="{8CD688A4-E35C-4AC4-8FDB-551109FA7A4A}" dt="2023-11-01T17:44:30.426" v="3890" actId="26606"/>
          <ac:spMkLst>
            <pc:docMk/>
            <pc:sldMk cId="3426753243" sldId="280"/>
            <ac:spMk id="3" creationId="{6C83DAEA-961E-A076-13DE-A6D332C87210}"/>
          </ac:spMkLst>
        </pc:spChg>
        <pc:spChg chg="mod">
          <ac:chgData name="Humza Sheikh" userId="a643b08e44752241" providerId="LiveId" clId="{8CD688A4-E35C-4AC4-8FDB-551109FA7A4A}" dt="2023-11-01T17:44:30.426" v="3890" actId="26606"/>
          <ac:spMkLst>
            <pc:docMk/>
            <pc:sldMk cId="3426753243" sldId="280"/>
            <ac:spMk id="4" creationId="{910CCA0A-654E-89E4-D5A4-8FE8054D6704}"/>
          </ac:spMkLst>
        </pc:spChg>
        <pc:spChg chg="mod">
          <ac:chgData name="Humza Sheikh" userId="a643b08e44752241" providerId="LiveId" clId="{8CD688A4-E35C-4AC4-8FDB-551109FA7A4A}" dt="2023-11-01T17:52:10.750" v="4004" actId="1076"/>
          <ac:spMkLst>
            <pc:docMk/>
            <pc:sldMk cId="3426753243" sldId="280"/>
            <ac:spMk id="5" creationId="{291266D2-C720-C134-5B8C-123D89C2DF88}"/>
          </ac:spMkLst>
        </pc:spChg>
        <pc:spChg chg="mod ord">
          <ac:chgData name="Humza Sheikh" userId="a643b08e44752241" providerId="LiveId" clId="{8CD688A4-E35C-4AC4-8FDB-551109FA7A4A}" dt="2023-11-01T17:52:01.807" v="4002" actId="1076"/>
          <ac:spMkLst>
            <pc:docMk/>
            <pc:sldMk cId="3426753243" sldId="280"/>
            <ac:spMk id="6" creationId="{C1BCE47C-DFDD-4DD9-C041-E0F4501FCB6B}"/>
          </ac:spMkLst>
        </pc:spChg>
        <pc:spChg chg="del mod">
          <ac:chgData name="Humza Sheikh" userId="a643b08e44752241" providerId="LiveId" clId="{8CD688A4-E35C-4AC4-8FDB-551109FA7A4A}" dt="2023-11-01T17:44:13.758" v="3888" actId="478"/>
          <ac:spMkLst>
            <pc:docMk/>
            <pc:sldMk cId="3426753243" sldId="280"/>
            <ac:spMk id="7" creationId="{0F2274DA-C685-5F53-A4F8-3F531A8B8781}"/>
          </ac:spMkLst>
        </pc:spChg>
        <pc:spChg chg="del mod">
          <ac:chgData name="Humza Sheikh" userId="a643b08e44752241" providerId="LiveId" clId="{8CD688A4-E35C-4AC4-8FDB-551109FA7A4A}" dt="2023-11-01T17:43:52.558" v="3881" actId="478"/>
          <ac:spMkLst>
            <pc:docMk/>
            <pc:sldMk cId="3426753243" sldId="280"/>
            <ac:spMk id="8" creationId="{A198BF64-712D-A125-1BFA-531E1AC08113}"/>
          </ac:spMkLst>
        </pc:spChg>
        <pc:spChg chg="del">
          <ac:chgData name="Humza Sheikh" userId="a643b08e44752241" providerId="LiveId" clId="{8CD688A4-E35C-4AC4-8FDB-551109FA7A4A}" dt="2023-11-01T17:13:19.170" v="3394" actId="478"/>
          <ac:spMkLst>
            <pc:docMk/>
            <pc:sldMk cId="3426753243" sldId="280"/>
            <ac:spMk id="9" creationId="{3382244B-1F3A-37F8-4FF1-E1F2A5765DF9}"/>
          </ac:spMkLst>
        </pc:spChg>
        <pc:spChg chg="del mod">
          <ac:chgData name="Humza Sheikh" userId="a643b08e44752241" providerId="LiveId" clId="{8CD688A4-E35C-4AC4-8FDB-551109FA7A4A}" dt="2023-11-01T17:44:02.329" v="3884" actId="478"/>
          <ac:spMkLst>
            <pc:docMk/>
            <pc:sldMk cId="3426753243" sldId="280"/>
            <ac:spMk id="10" creationId="{AAEB79BF-B866-389E-BE58-843871CBD1E6}"/>
          </ac:spMkLst>
        </pc:spChg>
        <pc:spChg chg="del">
          <ac:chgData name="Humza Sheikh" userId="a643b08e44752241" providerId="LiveId" clId="{8CD688A4-E35C-4AC4-8FDB-551109FA7A4A}" dt="2023-11-01T17:13:12.740" v="3391" actId="478"/>
          <ac:spMkLst>
            <pc:docMk/>
            <pc:sldMk cId="3426753243" sldId="280"/>
            <ac:spMk id="11" creationId="{F803A636-DDA8-0A7E-3956-7BE3DD4663A3}"/>
          </ac:spMkLst>
        </pc:spChg>
        <pc:spChg chg="del">
          <ac:chgData name="Humza Sheikh" userId="a643b08e44752241" providerId="LiveId" clId="{8CD688A4-E35C-4AC4-8FDB-551109FA7A4A}" dt="2023-11-01T17:13:19.170" v="3394" actId="478"/>
          <ac:spMkLst>
            <pc:docMk/>
            <pc:sldMk cId="3426753243" sldId="280"/>
            <ac:spMk id="12" creationId="{C97601CF-E5E6-C891-C725-33082E940EFD}"/>
          </ac:spMkLst>
        </pc:spChg>
        <pc:spChg chg="del mod ord">
          <ac:chgData name="Humza Sheikh" userId="a643b08e44752241" providerId="LiveId" clId="{8CD688A4-E35C-4AC4-8FDB-551109FA7A4A}" dt="2023-11-01T17:45:28.753" v="3897" actId="478"/>
          <ac:spMkLst>
            <pc:docMk/>
            <pc:sldMk cId="3426753243" sldId="280"/>
            <ac:spMk id="13" creationId="{1DC09750-CEB2-35AD-0A82-F347A091D7B9}"/>
          </ac:spMkLst>
        </pc:spChg>
        <pc:spChg chg="del mod">
          <ac:chgData name="Humza Sheikh" userId="a643b08e44752241" providerId="LiveId" clId="{8CD688A4-E35C-4AC4-8FDB-551109FA7A4A}" dt="2023-11-01T17:36:42.849" v="3844" actId="931"/>
          <ac:spMkLst>
            <pc:docMk/>
            <pc:sldMk cId="3426753243" sldId="280"/>
            <ac:spMk id="14" creationId="{7B775356-8B8A-A7F6-683E-8A72B3D725A5}"/>
          </ac:spMkLst>
        </pc:spChg>
        <pc:spChg chg="del mod">
          <ac:chgData name="Humza Sheikh" userId="a643b08e44752241" providerId="LiveId" clId="{8CD688A4-E35C-4AC4-8FDB-551109FA7A4A}" dt="2023-11-01T17:39:01.921" v="3857" actId="931"/>
          <ac:spMkLst>
            <pc:docMk/>
            <pc:sldMk cId="3426753243" sldId="280"/>
            <ac:spMk id="15" creationId="{9B87D24C-B905-1D0D-FC7A-42681A872AEA}"/>
          </ac:spMkLst>
        </pc:spChg>
        <pc:spChg chg="del">
          <ac:chgData name="Humza Sheikh" userId="a643b08e44752241" providerId="LiveId" clId="{8CD688A4-E35C-4AC4-8FDB-551109FA7A4A}" dt="2023-11-01T17:13:16.375" v="3393" actId="478"/>
          <ac:spMkLst>
            <pc:docMk/>
            <pc:sldMk cId="3426753243" sldId="280"/>
            <ac:spMk id="16" creationId="{E664F497-DF53-7E06-56E3-5FEF3B0ECC5B}"/>
          </ac:spMkLst>
        </pc:spChg>
        <pc:spChg chg="del">
          <ac:chgData name="Humza Sheikh" userId="a643b08e44752241" providerId="LiveId" clId="{8CD688A4-E35C-4AC4-8FDB-551109FA7A4A}" dt="2023-11-01T17:13:14.760" v="3392" actId="478"/>
          <ac:spMkLst>
            <pc:docMk/>
            <pc:sldMk cId="3426753243" sldId="280"/>
            <ac:spMk id="17" creationId="{5B28765A-4BB8-9636-2521-71B4C16D9850}"/>
          </ac:spMkLst>
        </pc:spChg>
        <pc:spChg chg="add del mod">
          <ac:chgData name="Humza Sheikh" userId="a643b08e44752241" providerId="LiveId" clId="{8CD688A4-E35C-4AC4-8FDB-551109FA7A4A}" dt="2023-11-01T17:44:10.432" v="3887" actId="478"/>
          <ac:spMkLst>
            <pc:docMk/>
            <pc:sldMk cId="3426753243" sldId="280"/>
            <ac:spMk id="23" creationId="{6757DE37-F29A-1AE4-8B03-2B57B6178FF0}"/>
          </ac:spMkLst>
        </pc:spChg>
        <pc:spChg chg="add del mod">
          <ac:chgData name="Humza Sheikh" userId="a643b08e44752241" providerId="LiveId" clId="{8CD688A4-E35C-4AC4-8FDB-551109FA7A4A}" dt="2023-11-01T17:44:48.250" v="3893" actId="478"/>
          <ac:spMkLst>
            <pc:docMk/>
            <pc:sldMk cId="3426753243" sldId="280"/>
            <ac:spMk id="24" creationId="{3183CF81-35CA-2918-CDE0-E6EC721E9A7D}"/>
          </ac:spMkLst>
        </pc:spChg>
        <pc:spChg chg="add del mod">
          <ac:chgData name="Humza Sheikh" userId="a643b08e44752241" providerId="LiveId" clId="{8CD688A4-E35C-4AC4-8FDB-551109FA7A4A}" dt="2023-11-01T17:43:56.775" v="3883" actId="478"/>
          <ac:spMkLst>
            <pc:docMk/>
            <pc:sldMk cId="3426753243" sldId="280"/>
            <ac:spMk id="25" creationId="{44A3AD28-2FDC-4B7C-5FFD-2F61AC5E76E4}"/>
          </ac:spMkLst>
        </pc:spChg>
        <pc:spChg chg="add mod">
          <ac:chgData name="Humza Sheikh" userId="a643b08e44752241" providerId="LiveId" clId="{8CD688A4-E35C-4AC4-8FDB-551109FA7A4A}" dt="2023-11-01T17:45:46.357" v="3901" actId="1076"/>
          <ac:spMkLst>
            <pc:docMk/>
            <pc:sldMk cId="3426753243" sldId="280"/>
            <ac:spMk id="26" creationId="{8E01FE90-BA0C-FF27-7412-4123FD3693F5}"/>
          </ac:spMkLst>
        </pc:spChg>
        <pc:spChg chg="add del mod">
          <ac:chgData name="Humza Sheikh" userId="a643b08e44752241" providerId="LiveId" clId="{8CD688A4-E35C-4AC4-8FDB-551109FA7A4A}" dt="2023-11-01T17:44:07.249" v="3886" actId="478"/>
          <ac:spMkLst>
            <pc:docMk/>
            <pc:sldMk cId="3426753243" sldId="280"/>
            <ac:spMk id="27" creationId="{5E947CD9-4872-B285-1A1A-6ED8CEA89D6E}"/>
          </ac:spMkLst>
        </pc:spChg>
        <pc:spChg chg="add del mod">
          <ac:chgData name="Humza Sheikh" userId="a643b08e44752241" providerId="LiveId" clId="{8CD688A4-E35C-4AC4-8FDB-551109FA7A4A}" dt="2023-11-01T17:49:40.286" v="3942" actId="22"/>
          <ac:spMkLst>
            <pc:docMk/>
            <pc:sldMk cId="3426753243" sldId="280"/>
            <ac:spMk id="30" creationId="{9B65613E-BB6A-7905-EF98-715C7AFDC62A}"/>
          </ac:spMkLst>
        </pc:spChg>
        <pc:spChg chg="add mod">
          <ac:chgData name="Humza Sheikh" userId="a643b08e44752241" providerId="LiveId" clId="{8CD688A4-E35C-4AC4-8FDB-551109FA7A4A}" dt="2023-11-01T17:52:33.882" v="4006" actId="1076"/>
          <ac:spMkLst>
            <pc:docMk/>
            <pc:sldMk cId="3426753243" sldId="280"/>
            <ac:spMk id="31" creationId="{D574CBAC-63F7-3E27-25AE-957265964CF5}"/>
          </ac:spMkLst>
        </pc:spChg>
        <pc:picChg chg="add mod">
          <ac:chgData name="Humza Sheikh" userId="a643b08e44752241" providerId="LiveId" clId="{8CD688A4-E35C-4AC4-8FDB-551109FA7A4A}" dt="2023-11-01T17:52:07.640" v="4003" actId="1076"/>
          <ac:picMkLst>
            <pc:docMk/>
            <pc:sldMk cId="3426753243" sldId="280"/>
            <ac:picMk id="19" creationId="{1505E9C8-5C2B-D77C-606F-8C8E70F6A559}"/>
          </ac:picMkLst>
        </pc:picChg>
        <pc:picChg chg="add del mod">
          <ac:chgData name="Humza Sheikh" userId="a643b08e44752241" providerId="LiveId" clId="{8CD688A4-E35C-4AC4-8FDB-551109FA7A4A}" dt="2023-11-01T17:43:54.430" v="3882" actId="478"/>
          <ac:picMkLst>
            <pc:docMk/>
            <pc:sldMk cId="3426753243" sldId="280"/>
            <ac:picMk id="21" creationId="{183F3205-176D-6B20-8955-03046FA5252B}"/>
          </ac:picMkLst>
        </pc:picChg>
        <pc:picChg chg="add mod">
          <ac:chgData name="Humza Sheikh" userId="a643b08e44752241" providerId="LiveId" clId="{8CD688A4-E35C-4AC4-8FDB-551109FA7A4A}" dt="2023-11-01T17:51:44.627" v="3999" actId="1076"/>
          <ac:picMkLst>
            <pc:docMk/>
            <pc:sldMk cId="3426753243" sldId="280"/>
            <ac:picMk id="28" creationId="{3CF17CFD-4BB1-FC7D-AF73-43883F9673D7}"/>
          </ac:picMkLst>
        </pc:picChg>
      </pc:sldChg>
    </pc:docChg>
  </pc:docChgLst>
</pc:chgInfo>
</file>

<file path=ppt/comments/modernComment_101_1088705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159B046-4C80-409B-8A04-E516E5BA58FD}" authorId="{F9AB55B2-3646-4E97-5008-221B4B481D07}" created="2023-10-30T17:44:35.999">
    <pc:sldMkLst xmlns:pc="http://schemas.microsoft.com/office/powerpoint/2013/main/command">
      <pc:docMk/>
      <pc:sldMk cId="277377105" sldId="257"/>
    </pc:sldMkLst>
    <p188:txBody>
      <a:bodyPr/>
      <a:lstStyle/>
      <a:p>
        <a:r>
          <a:rPr lang="en-CA"/>
          <a:t>Add key findings slides</a:t>
        </a:r>
      </a:p>
    </p188:txBody>
  </p188:cm>
</p188:cmLst>
</file>

<file path=ppt/comments/modernComment_102_2476F36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3FE7E18-8C69-4AF4-B67C-AF94BCE9B413}" authorId="{F9AB55B2-3646-4E97-5008-221B4B481D07}" created="2023-10-30T17:42:27.107">
    <pc:sldMkLst xmlns:pc="http://schemas.microsoft.com/office/powerpoint/2013/main/command">
      <pc:docMk/>
      <pc:sldMk cId="611775336" sldId="258"/>
    </pc:sldMkLst>
    <p188:txBody>
      <a:bodyPr/>
      <a:lstStyle/>
      <a:p>
        <a:r>
          <a:rPr lang="en-CA"/>
          <a:t>Add bullet points and increase font size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1A5C42-4636-4A6A-9001-CA7CD97B0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C57720-6EA2-4C0E-AB19-0A22BCDB8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D70DC-E6D5-4048-8AC5-67F4E92F0736}" type="datetimeFigureOut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AC616-D2D2-4742-9683-2A537932A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EE012-E187-4EEE-9C2F-2125BF4086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1155F-8354-4019-9356-1A95703B07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05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g>
</file>

<file path=ppt/media/image18.jp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6C02F-3406-42DD-8956-B66C2D710E25}" type="datetimeFigureOut">
              <a:rPr lang="en-US" smtClean="0"/>
              <a:t>11/1/2023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1D96E-4CA2-485E-9EE5-CEB7143ACC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18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FFE5B-C2CA-473D-8FCA-B26579CCB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FF4BA3E-4135-4F80-B1C8-C84CDF7C5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752100" y="739303"/>
            <a:ext cx="6825035" cy="53793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AABB7-A562-4A3F-9DDF-2CE3D1372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2977" y="1663435"/>
            <a:ext cx="5869021" cy="2003898"/>
          </a:xfrm>
          <a:solidFill>
            <a:schemeClr val="accent2">
              <a:alpha val="80000"/>
            </a:schemeClr>
          </a:solidFill>
        </p:spPr>
        <p:txBody>
          <a:bodyPr lIns="557784" tIns="530352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D15807FE-36E0-49EF-93A4-5B9AD83871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159" y="2878246"/>
            <a:ext cx="4925188" cy="339247"/>
          </a:xfrm>
        </p:spPr>
        <p:txBody>
          <a:bodyPr>
            <a:noAutofit/>
          </a:bodyPr>
          <a:lstStyle>
            <a:lvl1pPr marL="0" indent="0" algn="l">
              <a:buNone/>
              <a:defRPr sz="2400" spc="1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3523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6D8EB4-0AAB-4C86-96ED-AB74FA56A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5DEE423F-FC4A-461D-8AA7-F7C14B8066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334461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D30EC-51F8-4EBE-9AC8-349D6E064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9EF7FC71-AF21-4CDA-8E86-E05EB4F1C4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3468" y="3260492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$2B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21B81-6A13-47D5-AD62-B1B0E486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BB476-8DFF-468F-B950-1F980EB4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893A53-04CF-497B-9C3D-502C92BA0DA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3467" y="4773463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$1B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8BD5CDD-220E-41E0-82DD-820C0D834A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817970" y="1609772"/>
            <a:ext cx="3365003" cy="11715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3384AB-173D-4216-A221-BFA565FC12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47375" y="1747520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$3B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5638026-D669-4C2A-82A4-5F35D27DCA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817970" y="3129515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A19EAA97-D0F2-464B-8450-83BF202CEC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817970" y="4648156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F2174-FDCE-466A-8A4C-06AD6CAA44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016" y="74663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7232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9216DCA9-E871-422D-B12D-3E1C39ACD2ED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rot="5400000" flipH="1">
            <a:off x="-2092961" y="2092960"/>
            <a:ext cx="6858002" cy="2672081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54628-3BB3-414A-88E4-67B3809A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99CEA-3489-476A-9C9D-ED977FE6E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D55B0-9BDF-49CC-B30F-96112214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F9CF3D99-4BB8-4944-A82E-385209DF3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811826" y="2881982"/>
            <a:ext cx="3975054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83CED13-2FB7-4DA4-87BD-B5AEF0C6310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11826" y="2502477"/>
            <a:ext cx="3975054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40762F-003B-4B0E-A561-6734EA9AC8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8746" y="2881982"/>
            <a:ext cx="3695653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87E9583-831E-4863-9A96-3E583A98F2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78746" y="2502477"/>
            <a:ext cx="3695653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F4071-8FD4-4FF1-BA06-DD4D780FE4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96032" y="164942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6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51320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54AA95-575B-4060-9443-53B347664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8BF2BB6-8F62-424E-B01D-F90A0DB7B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22AF5C-69BC-4A87-8E5C-E473F6A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AD827-24BF-4C7D-9F16-1E26E09A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EEF33-0303-4BF6-8C9A-08DE4CB6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CC14BDE6-5903-4EFC-B3C7-B7B219402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7839" y="1538273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E19954FA-533A-4FF9-88B2-102C833FBD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7839" y="5407116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E29BB699-DB47-4A35-9B5B-63C7EFC228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1651" y="3467155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EFD147E-AEE9-40FA-96D5-7DBE760334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4687" y="230774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035518AB-0629-41B1-8670-DAE8C31C99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81179" y="44204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4B55A2-EE63-46F3-80EA-C4F512388C1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43702" y="455219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EDED8D5C-7B18-4E79-B6B4-E59FAC3A83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00052" y="4120885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B6D903-1EAA-44AD-A3D8-6256873B7A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5032" y="3467155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14974F-EEEB-4FDB-B605-14B6199844BA}"/>
              </a:ext>
            </a:extLst>
          </p:cNvPr>
          <p:cNvCxnSpPr>
            <a:cxnSpLocks/>
          </p:cNvCxnSpPr>
          <p:nvPr userDrawn="1"/>
        </p:nvCxnSpPr>
        <p:spPr>
          <a:xfrm>
            <a:off x="3758002" y="3713168"/>
            <a:ext cx="468364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FCFFB4C-5408-479D-88E2-42F8897706C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1322" y="2030298"/>
            <a:ext cx="4678" cy="337681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9D316786-C25C-4139-9C9E-B55FEA3C4AC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4219" y="2067508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C43FD24-D855-40FC-85C4-87ED3F64AA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695" y="4820889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7A013-A59B-4367-9832-ED55A6D25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508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85885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1F00DA-5D59-4EDE-BA9C-D312B3FBB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C3578F-2A0F-4E30-AF4A-8F796929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F6CA51-E5DC-4FC3-92F6-D5EC783C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0E530-F1C5-4166-A95F-3F8D022C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191453D1-9488-4F30-8223-1CB500BDC2F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4882AD8A-D4BD-4E12-8458-AC021F93B1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73698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DF3AAFC-DA9A-4A72-BBF9-5A097BC595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02976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2FF48EEE-6AEC-4E37-AD5C-EEB74BA0CED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46652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2066EA2-51F1-4F13-8E1B-89600E8790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1695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14EBD1B-595C-4A54-92C8-3C5427E15C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0973" y="4042387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64F77B9-03A9-4E3E-B656-D3C0FBE25AB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64649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ECFB3-5650-476F-BB54-8A2A45F8AE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21985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D91600-3E99-42F4-85C2-60F442CD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30B4BBA3-2E4B-4AF2-8A2B-92DD019631E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6266428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460CAC-F6F8-43F8-93F5-188B790DEE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8D310-58F4-4A10-A286-9B42AECF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68E10-EEA7-4017-B7CA-17B5EB23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014CA-8BED-467C-AC80-6DC5B3DD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2C4E099A-EEE4-40B4-B9B5-32A5A981F9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5410" y="2333977"/>
            <a:ext cx="5007023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51338F1A-6EF2-4AA5-9EE8-628C9D57C27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9569" y="2339781"/>
            <a:ext cx="4993148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F744EAD-73E9-49F3-9CA4-9A344EB625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B4710E-545B-4940-B69A-359188335AD3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919283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0270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533791-52F7-40F6-B230-7BF6C505C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68A0C5-BEED-4BC5-ACD5-3F28EDE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EA781-4C22-4390-A03C-CA5DCCB7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E694A4-07AC-48C4-A560-162C1F4EC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A6B27A0-0449-46AE-A770-EBB281A1A9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1E70DE9B-2CDE-44B6-9307-FC12D873CA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23B5183-98F9-43BF-BE37-2AE0A049EA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9DAB7F1-F6E7-4F92-B252-D9B81196A3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4037F0E4-C57B-4033-B973-C69A03D97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85DAD742-736F-42D3-99FC-6046CF57A7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53EC6732-F61D-431C-88C9-BAA5039B6B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218F9A-C149-4D30-8437-B9D8C0DAF1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BCA166BB-F293-4289-B0EB-57580EC96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77397369-CCB5-450E-8FD1-46B3B54F6B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78252082-BCF2-4955-B695-35F48EF76FD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F998D11-3FAA-4712-8C34-404C1BDCEC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2AA33C54-3898-452E-979F-F1B5853E73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0569AA0A-65D1-4456-9A14-327E6CE6DF6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28EB91C-9303-4EB3-886A-E5DA884A80F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A47908B-3F69-4786-9C40-C12392133F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378EEBEC-FDBD-4D14-ADCA-4C72B269E9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044989A5-8040-43C0-BE05-6A79C3BE63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2581A3A-F479-4780-81BE-CCBCF3981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361DBA-153A-4846-BDA4-CC63FF9474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78FB324E-EE00-4CC5-9F81-5EF71F3050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8AA454F-F92D-4844-92A6-A3FEDD88B30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651BCA7B-5BF4-4A0F-95C1-2014315E80B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7E3F41F1-0E06-45ED-894F-7F38510C27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C02572F8-1812-49D5-B24A-088659DE9FC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3772" y="2763180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453EA1A1-A67D-4132-9EA0-584E8FA796C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3772" y="4449967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658BFCC4-C261-4874-8195-FDA3C5001E0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158708C7-ABA0-43E5-BB89-A1B7B2C4523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2AE59213-95B1-4597-AD8C-D55D96D561E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2B9A460E-592F-41EA-9F9C-8953AFAC223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065B3A8-F99B-47E6-B517-D93AC0FC450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B2187073-BC0A-4137-A204-D35C44CD7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35F35AF6-FBA2-4CA2-8A1F-2C977E6C9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58216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C89BE0-E34D-48FA-8ED2-CA69BFBC4F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B20A778-FBFD-4ED2-8E9B-6645F59A4D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79732" y="0"/>
            <a:ext cx="501226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12CF59-4802-4969-8645-8E2014DF0A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79732" y="0"/>
            <a:ext cx="5012267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3CB959-A5D6-4887-9B77-916F0EA10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C0AFFF-66EA-44D7-828D-244A190B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89006-A738-42A2-B328-34F70A778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73E75D8-7274-49D2-8CF2-0E990C29CC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591683-9C5C-45D2-A241-FC48B66B50D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3750" y="1238250"/>
            <a:ext cx="5422392" cy="45902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096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9293AB-35CB-4344-A710-9C0BF396A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5B5434-FC37-4DD2-AA81-6499AA6F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C474A-5DF9-4EA3-A273-CA3941061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6B1742-3B51-4EFC-8A04-CD872DE4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5C06A4-0C2D-4746-83C3-410A9B469E89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890CF5DC-D21B-4DF3-8248-1F809124AD9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03737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EE26967-C0C7-4310-90FC-F1914D2403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8239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CA187B6-5AE8-4D11-8E79-63677F474D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8239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72BAC04-D935-470E-B6B5-E9CCE70D11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75961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456256DC-B113-4559-8D0B-3F8B4A7CAB2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8185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E60A063A-DD07-4E82-9217-A8AD06D7C94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20409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4194B9ED-C9B7-4850-B875-B179F9A6AD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0463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B00C57-7DE2-436D-8748-527515EE4A6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60463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6503F18-AEB2-4183-8F37-6BE4BBD66E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2687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1AC31E-901A-4C34-A8AE-71C303E07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2687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113CB6D-E397-418B-8738-D96E553ADD2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04911" y="4570546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3EA5C1A-BB92-4C5E-BB99-A85B0B0FC49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04911" y="4886780"/>
            <a:ext cx="2118415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E93D6C-0CD6-42A7-A2D2-C8582F7B353C}"/>
              </a:ext>
            </a:extLst>
          </p:cNvPr>
          <p:cNvSpPr/>
          <p:nvPr userDrawn="1"/>
        </p:nvSpPr>
        <p:spPr>
          <a:xfrm>
            <a:off x="1686323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D0FDBA-5294-4730-92D6-440AA8DE35AE}"/>
              </a:ext>
            </a:extLst>
          </p:cNvPr>
          <p:cNvSpPr/>
          <p:nvPr userDrawn="1"/>
        </p:nvSpPr>
        <p:spPr>
          <a:xfrm>
            <a:off x="4058547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8E75564-AD04-4406-979E-AC0A8BE2AEFD}"/>
              </a:ext>
            </a:extLst>
          </p:cNvPr>
          <p:cNvSpPr/>
          <p:nvPr userDrawn="1"/>
        </p:nvSpPr>
        <p:spPr>
          <a:xfrm>
            <a:off x="6430771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E7899F8-DBAB-4DCC-857C-94A3CF0FE542}"/>
              </a:ext>
            </a:extLst>
          </p:cNvPr>
          <p:cNvSpPr/>
          <p:nvPr userDrawn="1"/>
        </p:nvSpPr>
        <p:spPr>
          <a:xfrm>
            <a:off x="8802995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41C8F6-B68C-4B34-A1EC-848B6301B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566777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14060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Ful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7C369-B3B1-47DB-AFB5-4A2FA0A046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DB6E9-4285-4C1C-9752-2D43D6078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EDB06-237E-4E77-B217-FD0E19A4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BACDA0-CD42-4B14-A524-FF6FF7E2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C5DE79-8AB4-425F-A9CB-B17901806732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8FDD580-B69C-4AF1-9C0C-1CF94ECEB2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8477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7A72E08F-5B05-415B-A503-4CED86D11F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8477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2D7BE41-1227-4D94-AC6E-F4D0074917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39016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7E8138A-A795-4EF2-B1FF-1A36693A35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9016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77F66B66-F2E4-439A-A7DF-A9A64B0DF7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59555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13CDFA66-0739-48E3-97B6-F63F13A0A83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9555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B4EE4B66-F80E-45BB-B2FE-CC11E1FBAF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80094" y="5098599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1F734C1-F867-4FB6-A239-D99ED9E4C5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80094" y="5414833"/>
            <a:ext cx="2118415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2" name="Picture Placeholder 9">
            <a:extLst>
              <a:ext uri="{FF2B5EF4-FFF2-40B4-BE49-F238E27FC236}">
                <a16:creationId xmlns:a16="http://schemas.microsoft.com/office/drawing/2014/main" id="{11E88FD1-69BB-4254-81B8-7B383CE8D2D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002390" y="232725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E6EBB7F2-ABDB-41F2-8A6B-93196276AB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8477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4D66759F-DBAD-46B4-929C-18F2FB541B0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18477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07D90C20-BFF7-4D04-AD95-1861DF74509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39016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EF54F366-5FD7-4707-A0E3-FAFA53156C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39016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A51158F4-509A-44E4-A601-2CD7AEDE7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59555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DA9AC8DA-4C66-4D66-9075-59DC95E2AC3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59555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F3A598D9-D412-4C15-A31C-3A4842B32E1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80094" y="3263610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14A0A9AD-40F7-4203-917C-8BFBF4FCF2C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80094" y="3579845"/>
            <a:ext cx="2118415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29E220D-4268-4E0B-B292-D87F92DF6ED3}"/>
              </a:ext>
            </a:extLst>
          </p:cNvPr>
          <p:cNvSpPr/>
          <p:nvPr userDrawn="1"/>
        </p:nvSpPr>
        <p:spPr>
          <a:xfrm>
            <a:off x="1947081" y="227264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Picture Placeholder 9">
            <a:extLst>
              <a:ext uri="{FF2B5EF4-FFF2-40B4-BE49-F238E27FC236}">
                <a16:creationId xmlns:a16="http://schemas.microsoft.com/office/drawing/2014/main" id="{2DB6BDC2-D18B-4AF7-9B33-2FB86D67A64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002390" y="4154796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B9D855A-B11D-44DC-BBE1-7BA68BD18E68}"/>
              </a:ext>
            </a:extLst>
          </p:cNvPr>
          <p:cNvSpPr/>
          <p:nvPr userDrawn="1"/>
        </p:nvSpPr>
        <p:spPr>
          <a:xfrm>
            <a:off x="1947081" y="4100189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Picture Placeholder 9">
            <a:extLst>
              <a:ext uri="{FF2B5EF4-FFF2-40B4-BE49-F238E27FC236}">
                <a16:creationId xmlns:a16="http://schemas.microsoft.com/office/drawing/2014/main" id="{D12B69C6-4468-4017-A141-0864B9065E88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22929" y="231923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874C203-B833-4D0D-9674-D25DFA3F9606}"/>
              </a:ext>
            </a:extLst>
          </p:cNvPr>
          <p:cNvSpPr/>
          <p:nvPr userDrawn="1"/>
        </p:nvSpPr>
        <p:spPr>
          <a:xfrm>
            <a:off x="4367620" y="226462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Picture Placeholder 9">
            <a:extLst>
              <a:ext uri="{FF2B5EF4-FFF2-40B4-BE49-F238E27FC236}">
                <a16:creationId xmlns:a16="http://schemas.microsoft.com/office/drawing/2014/main" id="{0B83E94D-7A2E-4F82-9F6F-414BB1EE1F9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422929" y="414677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54DE692-CD53-4D36-9E21-EDBFA9779183}"/>
              </a:ext>
            </a:extLst>
          </p:cNvPr>
          <p:cNvSpPr/>
          <p:nvPr userDrawn="1"/>
        </p:nvSpPr>
        <p:spPr>
          <a:xfrm>
            <a:off x="4367620" y="409216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Picture Placeholder 9">
            <a:extLst>
              <a:ext uri="{FF2B5EF4-FFF2-40B4-BE49-F238E27FC236}">
                <a16:creationId xmlns:a16="http://schemas.microsoft.com/office/drawing/2014/main" id="{722A2533-C7FE-4FF8-88EA-CC5A72E587E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843468" y="232394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0564730-564F-4992-974D-020B105689EE}"/>
              </a:ext>
            </a:extLst>
          </p:cNvPr>
          <p:cNvSpPr/>
          <p:nvPr userDrawn="1"/>
        </p:nvSpPr>
        <p:spPr>
          <a:xfrm>
            <a:off x="6788159" y="226933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Picture Placeholder 9">
            <a:extLst>
              <a:ext uri="{FF2B5EF4-FFF2-40B4-BE49-F238E27FC236}">
                <a16:creationId xmlns:a16="http://schemas.microsoft.com/office/drawing/2014/main" id="{3FF1C129-85E6-40AA-8026-14C47F0F038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843468" y="415148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E7D63A3-3C58-4F80-B353-C26650B97F55}"/>
              </a:ext>
            </a:extLst>
          </p:cNvPr>
          <p:cNvSpPr/>
          <p:nvPr userDrawn="1"/>
        </p:nvSpPr>
        <p:spPr>
          <a:xfrm>
            <a:off x="6788159" y="409687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Picture Placeholder 9">
            <a:extLst>
              <a:ext uri="{FF2B5EF4-FFF2-40B4-BE49-F238E27FC236}">
                <a16:creationId xmlns:a16="http://schemas.microsoft.com/office/drawing/2014/main" id="{C78943C0-07AD-428D-A010-64CDDC815654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9264007" y="2315923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4D0D2B8-EB2F-407A-A7DF-29BF878D0C97}"/>
              </a:ext>
            </a:extLst>
          </p:cNvPr>
          <p:cNvSpPr/>
          <p:nvPr userDrawn="1"/>
        </p:nvSpPr>
        <p:spPr>
          <a:xfrm>
            <a:off x="9208698" y="2261316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Picture Placeholder 9">
            <a:extLst>
              <a:ext uri="{FF2B5EF4-FFF2-40B4-BE49-F238E27FC236}">
                <a16:creationId xmlns:a16="http://schemas.microsoft.com/office/drawing/2014/main" id="{9F5D0399-2186-4D0F-B2B6-FB29536013E2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264007" y="414346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161A1AC-702C-4209-BE7C-E51F7434B5B5}"/>
              </a:ext>
            </a:extLst>
          </p:cNvPr>
          <p:cNvSpPr/>
          <p:nvPr userDrawn="1"/>
        </p:nvSpPr>
        <p:spPr>
          <a:xfrm>
            <a:off x="9208698" y="408885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8ADA00ED-298B-444A-A7F5-508EDBA56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187753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788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BC2989-2CED-47FB-8D23-FF60F2561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429704-4AB7-47AB-8C1F-4C2E4C99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348280-3106-454C-9D69-9BD1267B1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426433-6916-408B-BE80-EB35C693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7D1BF6-CA32-48D3-B8AE-5D5C621A7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57E488F-AD89-4213-9093-5646DF323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1C9DEB-43A3-4514-9EB8-2CE147497B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0511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254EC399-E62D-401A-936C-2B26F8265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F49DC18-7C09-4FFC-98BF-DC17FCE622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4039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D21F281-5009-4E28-B34E-218C36B33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75C2A3FB-F206-4ED3-A8BF-712D66D52D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67567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33D1544-1248-444D-B0AC-C5B22E1D26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F4FDF38-0969-49B5-BE15-AB7D41B68D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51094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749E3E6-EB0F-4108-9196-2A2DDD63E2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A8E4A5D-4A2C-4FCA-9886-11A6692866A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12F1290-6B4C-49B8-BC26-3B433534C3F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E60E704-AD01-4048-8D70-3F4CA25DA6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CB251EF-EB2B-4D32-A321-FEC37EAB8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7917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9B8705-C027-4E12-892E-C32FF1329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D685DB5-FA77-4C19-88B8-5A8D733B42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5012530" y="0"/>
            <a:ext cx="719613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6919B-FFF8-4FED-8A44-48A7E600E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F28B0-8A34-4E86-9FE3-20BD880CD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E1CCB-96B6-4D9F-A932-D0EBDBD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7CB735-9F66-41A8-8F1D-4B66FE1D11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672143"/>
            <a:ext cx="6019802" cy="3513714"/>
          </a:xfrm>
          <a:solidFill>
            <a:schemeClr val="accent6">
              <a:alpha val="80000"/>
            </a:schemeClr>
          </a:solidFill>
        </p:spPr>
        <p:txBody>
          <a:bodyPr lIns="676656" tIns="795528"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4A51F916-D1A0-40B2-A894-1C597A7AAF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4575" y="3007594"/>
            <a:ext cx="4850550" cy="1731145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2361950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D2CF4D42-6C74-47FD-8195-943D55ADA8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75658-2C01-4217-AE99-DF0FDFFE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13D93-CECF-4647-8DC2-8F7DD04E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60507-1EAA-4632-9D67-1BD599F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754639B-AD71-425C-BF07-356C0F14C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53381"/>
            <a:ext cx="5622878" cy="4151236"/>
          </a:xfrm>
          <a:solidFill>
            <a:schemeClr val="accent3">
              <a:alpha val="90000"/>
            </a:schemeClr>
          </a:solidFill>
        </p:spPr>
        <p:txBody>
          <a:bodyPr vert="horz" lIns="649224" tIns="749808" rIns="9144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bg1"/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64CF3C46-90B8-467D-9D50-086B913570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993" y="2689071"/>
            <a:ext cx="4567209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718030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10B86B2D-56E1-4FB2-8CC9-DBC6C0B6EB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81534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1D70C38F-1ABB-4C86-972A-E38822670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5112" y="2326705"/>
            <a:ext cx="4114592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9B0AE4-4C17-4975-A59C-4D9EFE58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C9023-3371-40C0-A618-BF8AA20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21E28-544B-4D00-A151-341F3D7E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907CF0-318A-401D-9F77-B63C65D29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52360" y="1728566"/>
            <a:ext cx="4127344" cy="724702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9880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95BA1F-6B83-4358-A202-FD15470976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C10F8-CB40-4BDD-AA21-7DDC300FE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969F5-F9D0-4A38-8C6C-86005388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33B3F-10CE-4363-805C-361CA494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8EABAB15-C887-420D-92A1-24DBD62EE5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729926"/>
            <a:ext cx="3581400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7E8EA93-3F05-4D28-8B15-91D6789458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6476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4EBCE5D-8795-44C7-8196-051689C6FE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6476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95044F5-86E3-4A1C-B3C8-6E3422E5B4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65518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C9BA1BF-0690-4DB5-9BBC-31D1948D82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46476" y="4443157"/>
            <a:ext cx="2289974" cy="1463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D187952-9422-42DE-B163-B764E0D099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65519" y="4451209"/>
            <a:ext cx="2289972" cy="1457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4291470-2EE9-46D8-8083-E4523DCE52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65517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B8E7E2-50C1-429D-A8C5-C098CDADCF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46476" y="4118846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09DB38C9-BBE5-4212-87C2-D9B34A4707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65518" y="4118846"/>
            <a:ext cx="2289972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EA61E342-2B6C-4379-A3B3-8D1B338F65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7910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F39B769-D212-4C11-B6CB-0423DD1059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910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7FF8E-011E-46E6-9F4D-DAD483095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5516" y="1185284"/>
            <a:ext cx="7288284" cy="46949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5773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81AFB-2572-4954-B05E-84CDE1D88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750850-5ECD-4AA5-8EF0-70C6EA29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B04CF-8972-48CE-B427-B542AF911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64ACC-F262-4128-BC17-FCB29BEF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717CFF16-7992-46DD-8151-F55B030057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06711" y="1335193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BADC1C2-D36B-4AFE-8824-DE6D0FB513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06711" y="1639822"/>
            <a:ext cx="2859090" cy="14753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F1632658-DE5C-4EA2-83DE-AB456D9D76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67309" y="1639822"/>
            <a:ext cx="2859091" cy="1517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6A6D61C-C33C-46D5-B2C5-6C6A7C143A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6711" y="3837269"/>
            <a:ext cx="2859090" cy="15333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A4E6A96-585A-4265-900D-17D98121F5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7310" y="3845321"/>
            <a:ext cx="2859089" cy="15269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8B8437C-1550-4581-911A-98BEA151A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7308" y="1335193"/>
            <a:ext cx="285909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04DF1AD6-E51A-4D19-A9C8-CCAFE9E9B2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6711" y="3532639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3656830-2B4C-4F48-8EBD-F8C80C353F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67309" y="3532639"/>
            <a:ext cx="285908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3D6999-ED11-424C-91FD-1ECD0CB9D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4299" y="2768600"/>
            <a:ext cx="2956810" cy="1129164"/>
          </a:xfrm>
        </p:spPr>
        <p:txBody>
          <a:bodyPr anchor="t">
            <a:normAutofit/>
          </a:bodyPr>
          <a:lstStyle>
            <a:lvl1pPr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4914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CE26C-A8CF-4DC0-9913-86FF0ED87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DD4FC6-591F-4220-A331-724C4FE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06146-DCCA-4419-9FC3-7F33AEAB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EDAF2-5575-4164-9610-7906C203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0C598512-93DF-4C00-A3BC-4CFF184217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0484" y="3639417"/>
            <a:ext cx="2383764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AFC7B8A-881F-4E97-91D4-F41DFA6D8F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484" y="3965866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7B10018-89A9-49C8-8DCE-621EF932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8982" y="3969554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342C0572-2FB8-4C18-AD74-75A1653213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7478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495EE04-F172-4AD4-8FE7-4A03B1CE4F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88445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F23ABA12-4A7C-42A2-9A8E-9E7F1A2BB2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19503" y="3639417"/>
            <a:ext cx="2502719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E11CB21-11BD-400A-BC43-71A9AFA928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37478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02DE0CA8-2A1F-49D8-B9B6-BF353B9808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88445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D3DD0-ED40-47C1-B841-046E1D918B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7" y="1581912"/>
            <a:ext cx="7286605" cy="634323"/>
          </a:xfrm>
        </p:spPr>
        <p:txBody>
          <a:bodyPr>
            <a:norm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3C97099-E767-429A-80C6-731FB9D295F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10614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E2E22B87-E0E3-4234-B4FA-C9FC97DEDCB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369110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8EF1B794-5E10-4558-B229-0D8F5895CCA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27608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5ECB6791-2C34-417D-9AB9-03C9A8BBDF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078575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19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C8E50C-1C7A-4E62-B38F-3E12A174C8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084630"/>
          </a:xfrm>
          <a:solidFill>
            <a:schemeClr val="bg2">
              <a:alpha val="93000"/>
            </a:schemeClr>
          </a:solidFill>
        </p:spPr>
        <p:txBody>
          <a:bodyPr lIns="694944" tIns="713232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83F286D7-A050-456B-BDD3-3FFAA21A80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9405" y="3201410"/>
            <a:ext cx="4614604" cy="1291638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927E28-2C60-4D18-8BB3-DC9627E1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0EE45-541D-483E-A0B8-5997A2F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4E100B-E96A-45D4-9553-51CF2CBA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12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1371599"/>
            <a:ext cx="9385300" cy="985791"/>
          </a:xfrm>
        </p:spPr>
        <p:txBody>
          <a:bodyPr>
            <a:noAutofit/>
          </a:bodyPr>
          <a:lstStyle>
            <a:lvl1pPr algn="ctr">
              <a:defRPr sz="54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2790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684757-E21D-414B-B627-1E0D15F89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27250C7-CB58-468C-B8BB-17DB85D4F2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6BB3F6-84AB-40BA-9D7D-7C1E13C0E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36629"/>
            <a:ext cx="6007099" cy="4784742"/>
          </a:xfrm>
          <a:solidFill>
            <a:schemeClr val="accent6">
              <a:alpha val="80000"/>
            </a:schemeClr>
          </a:solidFill>
        </p:spPr>
        <p:txBody>
          <a:bodyPr lIns="822960" tIns="64008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6A7AB969-4D8E-41B0-A403-6D1D41CD5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016" y="2368506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8F82904-47D8-4EB9-A697-8ED11274C40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017" y="2605040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4501739-C457-4C98-A458-5B3639CFB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9016" y="354462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03766A8-C36E-4337-9DB4-358A28B743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9017" y="3781163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F947925-2465-45AC-9A1E-7153477BBE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9016" y="473923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6FC86B0E-A85D-444A-BC2A-B7A5FF1D48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9017" y="4975773"/>
            <a:ext cx="4771030" cy="5468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930A0-A89C-48EB-A039-375BDA73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A2494-B27D-418F-9D5E-8DE4FFB4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0DC46-AFFB-4CCA-B5AE-7028C4E26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96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27D588-C832-4149-9B9F-D817459D8B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0CE2C-509A-4C33-AB34-6F278F117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06B8C-060C-4139-B354-239A56BB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BE7C0-2680-40FD-88E4-27D6E7775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1941F94-25C7-46EC-89FE-B12B54F77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075" y="4076963"/>
            <a:ext cx="303588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DE2747E-A71B-4917-8960-56D4F927D8C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1068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3830FC7-44D5-48CD-AA84-4E262F2EB8C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89632" y="4076963"/>
            <a:ext cx="3035880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51F423C9-E1B4-4BD9-98A5-9397C32447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63187" y="4076963"/>
            <a:ext cx="302376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DF3CDE-1C08-4B0C-8DC3-9FCBBD3E61D4}"/>
              </a:ext>
            </a:extLst>
          </p:cNvPr>
          <p:cNvCxnSpPr>
            <a:cxnSpLocks/>
          </p:cNvCxnSpPr>
          <p:nvPr userDrawn="1"/>
        </p:nvCxnSpPr>
        <p:spPr>
          <a:xfrm>
            <a:off x="832513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C026C956-C6C4-4010-889F-B8D76203646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73324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4D363AD-B16F-46C4-9856-EA9EAC699E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40173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E9BAEE-70B0-4F15-B6B7-D5AE0227618F}"/>
              </a:ext>
            </a:extLst>
          </p:cNvPr>
          <p:cNvCxnSpPr>
            <a:cxnSpLocks/>
          </p:cNvCxnSpPr>
          <p:nvPr userDrawn="1"/>
        </p:nvCxnSpPr>
        <p:spPr>
          <a:xfrm>
            <a:off x="4699359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F0848BB-EF65-4D43-AC18-9C4F4749CA6D}"/>
              </a:ext>
            </a:extLst>
          </p:cNvPr>
          <p:cNvCxnSpPr>
            <a:cxnSpLocks/>
          </p:cNvCxnSpPr>
          <p:nvPr userDrawn="1"/>
        </p:nvCxnSpPr>
        <p:spPr>
          <a:xfrm>
            <a:off x="8566207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7CA7F01-3F2D-4396-A7D4-3D21C56D7F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016" y="1643321"/>
            <a:ext cx="4856634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9204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30B4CC-1CD5-414E-92CD-721B331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47427-FA4C-4262-9C2A-A640B569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E89D4-4BDC-4CC9-959B-0D2E0BEB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285D2-5742-46C4-A6B1-B07CC6823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7CF20-6E1A-4F87-A039-3C59B25DA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2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400" baseline="0">
          <a:ln w="19050">
            <a:solidFill>
              <a:schemeClr val="accent2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microsoft.com/office/2018/10/relationships/comments" Target="../comments/modernComment_101_1088705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8/10/relationships/comments" Target="../comments/modernComment_102_2476F368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Placeholder 76" descr="A woman wearing purple glasses showing data">
            <a:extLst>
              <a:ext uri="{FF2B5EF4-FFF2-40B4-BE49-F238E27FC236}">
                <a16:creationId xmlns:a16="http://schemas.microsoft.com/office/drawing/2014/main" id="{2F849723-3772-4844-AB3A-EF3DFAF34B8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52100" y="739303"/>
            <a:ext cx="6825035" cy="5379395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115C523A-AC40-4CBA-9DF4-B287ED32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2977" y="1663435"/>
            <a:ext cx="5869021" cy="3011804"/>
          </a:xfrm>
        </p:spPr>
        <p:txBody>
          <a:bodyPr/>
          <a:lstStyle/>
          <a:p>
            <a:r>
              <a:rPr lang="en-US" sz="3200" dirty="0"/>
              <a:t>VR Gaming Market analysis Presentation </a:t>
            </a:r>
            <a:br>
              <a:rPr lang="en-US" dirty="0"/>
            </a:b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5B1C734-42CB-4311-8905-2F41D09107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94893" y="3586169"/>
            <a:ext cx="4925188" cy="33924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By: Humza Sheikh</a:t>
            </a:r>
          </a:p>
        </p:txBody>
      </p:sp>
    </p:spTree>
    <p:extLst>
      <p:ext uri="{BB962C8B-B14F-4D97-AF65-F5344CB8AC3E}">
        <p14:creationId xmlns:p14="http://schemas.microsoft.com/office/powerpoint/2010/main" val="1883836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woman with VR goggles on her face&#10;">
            <a:extLst>
              <a:ext uri="{FF2B5EF4-FFF2-40B4-BE49-F238E27FC236}">
                <a16:creationId xmlns:a16="http://schemas.microsoft.com/office/drawing/2014/main" id="{1959E133-823F-48B7-89C9-820E4A3438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8153400" cy="6858000"/>
          </a:xfr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FE60C9E5-E020-489F-8A9F-BCBE2A0C3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FE13D-FAFA-49AC-A113-E917401DD9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65112" y="2326705"/>
            <a:ext cx="4114592" cy="2212496"/>
          </a:xfrm>
        </p:spPr>
        <p:txBody>
          <a:bodyPr/>
          <a:lstStyle/>
          <a:p>
            <a:r>
              <a:rPr lang="en-US" dirty="0"/>
              <a:t>Mirjam Nilsson​​</a:t>
            </a:r>
          </a:p>
          <a:p>
            <a:r>
              <a:rPr lang="en-US" dirty="0"/>
              <a:t>206-555-0146​</a:t>
            </a:r>
          </a:p>
          <a:p>
            <a:r>
              <a:rPr lang="en-US" dirty="0"/>
              <a:t>mirjam@contoso.com​</a:t>
            </a:r>
          </a:p>
          <a:p>
            <a:r>
              <a:rPr lang="en-US" dirty="0"/>
              <a:t>www.contoso.com​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6152713-A6DC-4A10-9404-2F7F1F4B1A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13ACD80-E8DD-409F-A517-A832D342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F967A96-6B86-484C-8592-14A44DA7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69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Placeholder 107" descr="A woman with VR goggles on her face&#10;">
            <a:extLst>
              <a:ext uri="{FF2B5EF4-FFF2-40B4-BE49-F238E27FC236}">
                <a16:creationId xmlns:a16="http://schemas.microsoft.com/office/drawing/2014/main" id="{FAFD635F-714B-4EE8-9D07-0B32545C6D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5012530" y="0"/>
            <a:ext cx="7196138" cy="6867376"/>
          </a:xfr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2E468DC9-F7EA-4DDD-A3C6-7FED01F0A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1672143"/>
            <a:ext cx="6019802" cy="3513714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1840D15-B3C7-4446-9131-8F222F601B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575" y="3007594"/>
            <a:ext cx="4850550" cy="1731145"/>
          </a:xfrm>
        </p:spPr>
        <p:txBody>
          <a:bodyPr>
            <a:normAutofit/>
          </a:bodyPr>
          <a:lstStyle/>
          <a:p>
            <a:r>
              <a:rPr lang="en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presentation will briefly summarize the market analysis report, focus on the market overview and </a:t>
            </a:r>
            <a:r>
              <a:rPr lang="en-CA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growth</a:t>
            </a:r>
            <a:r>
              <a:rPr lang="en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trends</a:t>
            </a:r>
            <a:r>
              <a:rPr lang="en-CA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problems, key player and headsets, and the future 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C48F9-A954-448A-A4D9-1ADDB2363A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CA" dirty="0"/>
              <a:t>2023-10-24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35B157-1771-47C0-A2ED-DBE01811C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000" dirty="0"/>
              <a:t>VR Gaming Market analysis Presentation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774A57-DC9F-44C5-B707-3B57BDBE4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7710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5F069DA-10C6-617C-8CAB-C96F8C6AB58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9A4624-BF54-43B2-B4D5-64845B5D2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8/06/20XX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B9B9B7-60DC-588D-9D4D-13BF3FD0B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B68EE4-C786-E097-F811-38D7F4F70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E1CFFD8-C670-C299-C11A-2A5EA2CEB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Key Findings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6059483-4D7D-53BE-451A-0846A510821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91924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01A4D341-9CED-415E-A417-C204833D5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687" y="136525"/>
            <a:ext cx="7288284" cy="469490"/>
          </a:xfrm>
        </p:spPr>
        <p:txBody>
          <a:bodyPr>
            <a:normAutofit fontScale="90000"/>
          </a:bodyPr>
          <a:lstStyle/>
          <a:p>
            <a:r>
              <a:rPr lang="en-US" dirty="0">
                <a:ea typeface="+mn-ea"/>
                <a:cs typeface="+mn-cs"/>
              </a:rPr>
              <a:t>Market Overview and Growth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80683256-31D4-4761-874B-66494293B9A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08167" y="767298"/>
            <a:ext cx="4652207" cy="468393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gaming sector holds a 22.9% market share in the Global Virtual Reality Market Share in 2022.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 the same year, the market was valued between $17.25 and $19.44 billion U.S. dollars.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market will estimate to grow around USD $130.05 billion from 2023 through 2028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rapid popularity of the VR genre and big companies  like Sony, Meta, Microsoft investing heavily in the sector are one of many factors that help grow the market rapidly.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63031F-C0BF-4DD1-A029-1395AEA7D7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7B4B2C-1327-46DF-8812-DDB6FD942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ED447-C6CA-4C7D-8108-E593E142A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B4F2F6-2434-4D62-3ECA-44699209C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374" y="767298"/>
            <a:ext cx="7350317" cy="380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7533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4F4C28E4-6D60-402B-8F22-B1AED571D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479" y="206029"/>
            <a:ext cx="8190931" cy="1129164"/>
          </a:xfrm>
        </p:spPr>
        <p:txBody>
          <a:bodyPr/>
          <a:lstStyle/>
          <a:p>
            <a:r>
              <a:rPr lang="en-US" dirty="0"/>
              <a:t>Market tRENDS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B8BADB58-1EE2-40F4-ADDD-CD3D8BB150C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200" y="1335192"/>
            <a:ext cx="8987287" cy="5021157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current trend, is to improve the hardware continuously and, at the same time, reduce the price as well as make it more accessible.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Future direction is developing brain-computer interfaces (BCIs)  </a:t>
            </a:r>
            <a:r>
              <a:rPr lang="en-CA" sz="16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which allow users to control VR experiences with their thoughts, eliminating the need for a controller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6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>
                <a:latin typeface="Calibri" panose="020F0502020204030204" pitchFamily="34" charset="0"/>
                <a:cs typeface="Times New Roman" panose="02020603050405020304" pitchFamily="18" charset="0"/>
              </a:rPr>
              <a:t>Another future trend is </a:t>
            </a:r>
            <a:r>
              <a:rPr lang="en-CA" sz="16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integrate AI and machine learning in games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6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future trend is making stronger effort in accommodating people who have disability with lighter and more comfortable headsets and more accessible software for people with disabilities (Full Scale, 2023).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66E024-91A9-4157-B518-669C60D495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8CC62-3752-4A6C-9525-AFDDDAFE2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5F4B4-31EC-4AE6-A166-6FE4AD642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9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10">
            <a:extLst>
              <a:ext uri="{FF2B5EF4-FFF2-40B4-BE49-F238E27FC236}">
                <a16:creationId xmlns:a16="http://schemas.microsoft.com/office/drawing/2014/main" id="{CC9F3600-2711-4A49-8018-C4671B561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9443" y="178128"/>
            <a:ext cx="7286605" cy="634323"/>
          </a:xfrm>
        </p:spPr>
        <p:txBody>
          <a:bodyPr/>
          <a:lstStyle/>
          <a:p>
            <a:r>
              <a:rPr lang="en-US" dirty="0"/>
              <a:t>KEY Players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1E6D9A-B739-49DF-93EF-2B5504DA23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399F43-FDE4-4DE9-BE60-4A31652CD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D08226-4335-4EA1-9B2D-CDE1FBD8D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0C4AE-FEF8-7BE8-5DAE-B3B1AD087B8C}"/>
              </a:ext>
            </a:extLst>
          </p:cNvPr>
          <p:cNvSpPr txBox="1"/>
          <p:nvPr/>
        </p:nvSpPr>
        <p:spPr>
          <a:xfrm>
            <a:off x="208698" y="812451"/>
            <a:ext cx="11518232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chemeClr val="bg1"/>
                </a:solidFill>
              </a:rPr>
              <a:t>I have highlighted two gaming development  companies, if you are interest learning more, check out the full report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600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CA" sz="1600" dirty="0">
                <a:solidFill>
                  <a:schemeClr val="bg1"/>
                </a:solidFill>
              </a:rPr>
              <a:t> Valve Corporation:</a:t>
            </a:r>
          </a:p>
          <a:p>
            <a:endParaRPr lang="en-CA" sz="1600" dirty="0">
              <a:solidFill>
                <a:schemeClr val="bg1"/>
              </a:solidFill>
            </a:endParaRPr>
          </a:p>
          <a:p>
            <a:r>
              <a:rPr lang="en-CA" sz="1600" dirty="0">
                <a:solidFill>
                  <a:schemeClr val="bg1"/>
                </a:solidFill>
              </a:rPr>
              <a:t>         -  Famous and Well-known titan of the gaming industry for developing and publisher games,  </a:t>
            </a:r>
          </a:p>
          <a:p>
            <a:r>
              <a:rPr lang="en-CA" sz="1600" dirty="0">
                <a:solidFill>
                  <a:schemeClr val="bg1"/>
                </a:solidFill>
              </a:rPr>
              <a:t>             creating steam:  the largest digital vendor of video games.</a:t>
            </a:r>
          </a:p>
          <a:p>
            <a:r>
              <a:rPr lang="en-CA" sz="1600" dirty="0">
                <a:solidFill>
                  <a:schemeClr val="bg1"/>
                </a:solidFill>
              </a:rPr>
              <a:t>          </a:t>
            </a:r>
          </a:p>
          <a:p>
            <a:r>
              <a:rPr lang="en-CA" sz="1600" dirty="0">
                <a:solidFill>
                  <a:schemeClr val="bg1"/>
                </a:solidFill>
              </a:rPr>
              <a:t>        -  Famous for the Half-Life, portal, Left 4 dead and many other franchises</a:t>
            </a:r>
          </a:p>
          <a:p>
            <a:endParaRPr lang="en-CA" sz="1600" dirty="0">
              <a:solidFill>
                <a:schemeClr val="bg1"/>
              </a:solidFill>
            </a:endParaRPr>
          </a:p>
          <a:p>
            <a:r>
              <a:rPr lang="en-CA" sz="1600" dirty="0">
                <a:solidFill>
                  <a:schemeClr val="bg1"/>
                </a:solidFill>
              </a:rPr>
              <a:t>        - Well-known player in the VR industry and have been successful creating their own </a:t>
            </a:r>
          </a:p>
          <a:p>
            <a:r>
              <a:rPr lang="en-CA" sz="1600" dirty="0">
                <a:solidFill>
                  <a:schemeClr val="bg1"/>
                </a:solidFill>
              </a:rPr>
              <a:t>           VR headset the index and at the same time collaborating with Hp and HTC  on their respective headsets.</a:t>
            </a:r>
          </a:p>
          <a:p>
            <a:endParaRPr lang="en-CA" sz="1600" dirty="0">
              <a:solidFill>
                <a:schemeClr val="bg1"/>
              </a:solidFill>
            </a:endParaRPr>
          </a:p>
          <a:p>
            <a:endParaRPr lang="en-CA" sz="1600" dirty="0">
              <a:solidFill>
                <a:schemeClr val="bg1"/>
              </a:solidFill>
            </a:endParaRPr>
          </a:p>
          <a:p>
            <a:pPr marL="342900" indent="-342900">
              <a:buAutoNum type="arabicPeriod" startAt="2"/>
            </a:pPr>
            <a:r>
              <a:rPr lang="en-CA" sz="1600" dirty="0">
                <a:solidFill>
                  <a:schemeClr val="bg1"/>
                </a:solidFill>
              </a:rPr>
              <a:t>ILM X LAB:</a:t>
            </a:r>
          </a:p>
          <a:p>
            <a:pPr marL="342900" indent="-342900">
              <a:buAutoNum type="arabicPeriod" startAt="2"/>
            </a:pPr>
            <a:endParaRPr lang="en-CA" sz="1600" dirty="0">
              <a:solidFill>
                <a:schemeClr val="bg1"/>
              </a:solidFill>
            </a:endParaRPr>
          </a:p>
          <a:p>
            <a:r>
              <a:rPr lang="en-CA" sz="1600" dirty="0">
                <a:solidFill>
                  <a:schemeClr val="bg1"/>
                </a:solidFill>
              </a:rPr>
              <a:t>       - Studio that was founded in 2015 by the biggest visual companies in the business, Industrial light &amp; Magic (ILM), ILM was </a:t>
            </a:r>
          </a:p>
          <a:p>
            <a:r>
              <a:rPr lang="en-CA" sz="1600" dirty="0">
                <a:solidFill>
                  <a:schemeClr val="bg1"/>
                </a:solidFill>
              </a:rPr>
              <a:t>          founded by George Lucas and the company is responsible for providing outstanding special effect for more than 400 films.</a:t>
            </a:r>
          </a:p>
          <a:p>
            <a:endParaRPr lang="en-CA" sz="1600" dirty="0">
              <a:solidFill>
                <a:schemeClr val="bg1"/>
              </a:solidFill>
            </a:endParaRPr>
          </a:p>
          <a:p>
            <a:r>
              <a:rPr lang="en-CA" sz="1600" dirty="0">
                <a:solidFill>
                  <a:schemeClr val="bg1"/>
                </a:solidFill>
              </a:rPr>
              <a:t>      - Dedicated to creating </a:t>
            </a:r>
            <a:r>
              <a:rPr lang="en-US" sz="1600" dirty="0">
                <a:solidFill>
                  <a:schemeClr val="bg1"/>
                </a:solidFill>
              </a:rPr>
              <a:t>visual stunning, immersive game with their famous Ip’s, Star Wars, Marvel and others. 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      - Vader Immortal: A Star Wars VR Series and Tales from the Galaxy’s Edge are most notable and successful titles </a:t>
            </a:r>
          </a:p>
          <a:p>
            <a:r>
              <a:rPr lang="en-US" sz="1600" dirty="0">
                <a:solidFill>
                  <a:schemeClr val="bg1"/>
                </a:solidFill>
              </a:rPr>
              <a:t>         from the studio.</a:t>
            </a:r>
            <a:endParaRPr lang="en-CA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828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BCE47C-DFDD-4DD9-C041-E0F4501FCB6B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0" y="1426186"/>
            <a:ext cx="4992567" cy="3436937"/>
          </a:xfrm>
        </p:spPr>
        <p:txBody>
          <a:bodyPr>
            <a:normAutofit/>
          </a:bodyPr>
          <a:lstStyle/>
          <a:p>
            <a:r>
              <a:rPr lang="en-US" sz="1400" dirty="0"/>
              <a:t>The Meta/Oculus Quest 2 is one the most accessible headsets to start your VR journey because it does not require the user to own pc or a console, just an app on your phone. Includes everything you need out of the box and affordable. </a:t>
            </a:r>
            <a:r>
              <a:rPr lang="en-CA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Valve index, Sony PSVR2, and HP Reverb G2 are great options, each with their own pros and cons.</a:t>
            </a:r>
          </a:p>
          <a:p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 is an excellent headset if you want a much more powerful headset without breaking the bank.</a:t>
            </a:r>
          </a:p>
          <a:p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 labs have plenty of experience with the Index and Steam by developing their learning simulators. </a:t>
            </a:r>
          </a:p>
          <a:p>
            <a:endParaRPr lang="en-CA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CA" sz="14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06A38E-096A-8FB5-201B-3E2A8D87BD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8/06/20XX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83DAEA-961E-A076-13DE-A6D332C87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CCA0A-654E-89E4-D5A4-8FE8054D6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02E4C0-AD5E-4E8C-9F21-7CCE474BDCEB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1266D2-C720-C134-5B8C-123D89C2DF8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382371" y="1094513"/>
            <a:ext cx="5007023" cy="448769"/>
          </a:xfrm>
        </p:spPr>
        <p:txBody>
          <a:bodyPr>
            <a:normAutofit/>
          </a:bodyPr>
          <a:lstStyle/>
          <a:p>
            <a:r>
              <a:rPr lang="en-CA" dirty="0"/>
              <a:t>Meta/Oculus Quest 2 </a:t>
            </a:r>
          </a:p>
        </p:txBody>
      </p:sp>
      <p:sp>
        <p:nvSpPr>
          <p:cNvPr id="26" name="Title 8">
            <a:extLst>
              <a:ext uri="{FF2B5EF4-FFF2-40B4-BE49-F238E27FC236}">
                <a16:creationId xmlns:a16="http://schemas.microsoft.com/office/drawing/2014/main" id="{8E01FE90-BA0C-FF27-7412-4123FD36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116" y="247170"/>
            <a:ext cx="7287768" cy="630936"/>
          </a:xfrm>
        </p:spPr>
        <p:txBody>
          <a:bodyPr/>
          <a:lstStyle/>
          <a:p>
            <a:r>
              <a:rPr lang="en-CA" dirty="0"/>
              <a:t>Headsets</a:t>
            </a:r>
            <a:br>
              <a:rPr lang="en-CA" dirty="0"/>
            </a:br>
            <a:endParaRPr lang="en-US" dirty="0"/>
          </a:p>
        </p:txBody>
      </p:sp>
      <p:pic>
        <p:nvPicPr>
          <p:cNvPr id="19" name="Picture Placeholder 18" descr="A close-up of a virtual reality headset&#10;&#10;Description automatically generated">
            <a:extLst>
              <a:ext uri="{FF2B5EF4-FFF2-40B4-BE49-F238E27FC236}">
                <a16:creationId xmlns:a16="http://schemas.microsoft.com/office/drawing/2014/main" id="{1505E9C8-5C2B-D77C-606F-8C8E70F6A559}"/>
              </a:ext>
            </a:extLst>
          </p:cNvPr>
          <p:cNvPicPr>
            <a:picLocks noGrp="1" noChangeAspect="1"/>
          </p:cNvPicPr>
          <p:nvPr>
            <p:ph sz="quarter" idx="38"/>
          </p:nvPr>
        </p:nvPicPr>
        <p:blipFill>
          <a:blip r:embed="rId2"/>
          <a:stretch>
            <a:fillRect/>
          </a:stretch>
        </p:blipFill>
        <p:spPr>
          <a:xfrm>
            <a:off x="5498220" y="1488293"/>
            <a:ext cx="2775326" cy="3436937"/>
          </a:xfrm>
          <a:prstGeom prst="roundRect">
            <a:avLst>
              <a:gd name="adj" fmla="val 8594"/>
            </a:avLst>
          </a:prstGeom>
          <a:noFill/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CF17CFD-4BB1-FC7D-AF73-43883F9673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264285" y="1460678"/>
            <a:ext cx="2795348" cy="34968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D574CBAC-63F7-3E27-25AE-957265964CF5}"/>
              </a:ext>
            </a:extLst>
          </p:cNvPr>
          <p:cNvSpPr txBox="1">
            <a:spLocks/>
          </p:cNvSpPr>
          <p:nvPr/>
        </p:nvSpPr>
        <p:spPr>
          <a:xfrm>
            <a:off x="8073501" y="1097073"/>
            <a:ext cx="5007023" cy="4487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200" baseline="0">
                <a:solidFill>
                  <a:schemeClr val="accent6"/>
                </a:solidFill>
                <a:latin typeface="+mj-lt"/>
                <a:ea typeface="+mn-ea"/>
                <a:cs typeface="Posterama" panose="020B0504020200020000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Valve index  </a:t>
            </a:r>
          </a:p>
        </p:txBody>
      </p:sp>
    </p:spTree>
    <p:extLst>
      <p:ext uri="{BB962C8B-B14F-4D97-AF65-F5344CB8AC3E}">
        <p14:creationId xmlns:p14="http://schemas.microsoft.com/office/powerpoint/2010/main" val="3426753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Picture Placeholder 332" descr="A woman with VR goggles on her face&#10;">
            <a:extLst>
              <a:ext uri="{FF2B5EF4-FFF2-40B4-BE49-F238E27FC236}">
                <a16:creationId xmlns:a16="http://schemas.microsoft.com/office/drawing/2014/main" id="{FD4B28D9-9B79-4001-A067-E63416BC8F0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334461" cy="6867376"/>
          </a:xfrm>
        </p:spPr>
      </p:pic>
      <p:sp>
        <p:nvSpPr>
          <p:cNvPr id="170" name="Date Placeholder 169">
            <a:extLst>
              <a:ext uri="{FF2B5EF4-FFF2-40B4-BE49-F238E27FC236}">
                <a16:creationId xmlns:a16="http://schemas.microsoft.com/office/drawing/2014/main" id="{858C6970-5076-4B31-AADB-4CB24661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171" name="Footer Placeholder 170">
            <a:extLst>
              <a:ext uri="{FF2B5EF4-FFF2-40B4-BE49-F238E27FC236}">
                <a16:creationId xmlns:a16="http://schemas.microsoft.com/office/drawing/2014/main" id="{FDE9816E-A3F9-4549-81DC-88BE9CBAA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2" name="Slide Number Placeholder 171">
            <a:extLst>
              <a:ext uri="{FF2B5EF4-FFF2-40B4-BE49-F238E27FC236}">
                <a16:creationId xmlns:a16="http://schemas.microsoft.com/office/drawing/2014/main" id="{2576CD69-64FC-4255-8218-68471660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AB1F0844-6AE3-4B7A-B203-EFD1F867441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574696" y="929780"/>
            <a:ext cx="6617304" cy="551540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future looks promising, focusing on making the headset more affordable over time and accessible.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constant evolution of the hardware and immersive titles will be the main driving force in growing the sector.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summary, the VR gaming market is on an upward trajectory, characterized by innovation, user demand, and the significant influence of key players and platforms.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VR gaming promises an exciting future with immersive experiences and boundless possibilities for gamers.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7" name="Title 46">
            <a:extLst>
              <a:ext uri="{FF2B5EF4-FFF2-40B4-BE49-F238E27FC236}">
                <a16:creationId xmlns:a16="http://schemas.microsoft.com/office/drawing/2014/main" id="{B8AD9710-779D-4FA0-81DF-0F195591C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375" y="212719"/>
            <a:ext cx="5184648" cy="466344"/>
          </a:xfrm>
        </p:spPr>
        <p:txBody>
          <a:bodyPr/>
          <a:lstStyle/>
          <a:p>
            <a:r>
              <a:rPr lang="en-US" dirty="0"/>
              <a:t>The Future/Summary</a:t>
            </a:r>
          </a:p>
        </p:txBody>
      </p:sp>
    </p:spTree>
    <p:extLst>
      <p:ext uri="{BB962C8B-B14F-4D97-AF65-F5344CB8AC3E}">
        <p14:creationId xmlns:p14="http://schemas.microsoft.com/office/powerpoint/2010/main" val="1057146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A woman looking at a screen with tiny writing and graphs floating">
            <a:extLst>
              <a:ext uri="{FF2B5EF4-FFF2-40B4-BE49-F238E27FC236}">
                <a16:creationId xmlns:a16="http://schemas.microsoft.com/office/drawing/2014/main" id="{AACEA9E5-C8FF-4080-B2EE-93C3DA6E68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1738" y="0"/>
            <a:ext cx="7196930" cy="6867376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8A0965D6-0D20-40A0-8897-EDF8A7A46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036629"/>
            <a:ext cx="6007099" cy="4784742"/>
          </a:xfrm>
        </p:spPr>
        <p:txBody>
          <a:bodyPr/>
          <a:lstStyle/>
          <a:p>
            <a:r>
              <a:rPr lang="en-US" dirty="0"/>
              <a:t>References 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E74F73-E009-4956-9E74-742C1038F57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9016" y="2368506"/>
            <a:ext cx="4771030" cy="365125"/>
          </a:xfrm>
        </p:spPr>
        <p:txBody>
          <a:bodyPr/>
          <a:lstStyle/>
          <a:p>
            <a:r>
              <a:rPr lang="en-ZA" dirty="0"/>
              <a:t>Research​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AD5E990-59DB-44C5-B716-B0352D7535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9017" y="2605040"/>
            <a:ext cx="4771030" cy="801073"/>
          </a:xfrm>
        </p:spPr>
        <p:txBody>
          <a:bodyPr/>
          <a:lstStyle/>
          <a:p>
            <a:r>
              <a:rPr lang="en-US" dirty="0"/>
              <a:t>We based our research on market trends and software sales ​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8BBCDDB-C7C0-4CA5-AA45-222EBE63B6C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29016" y="3544629"/>
            <a:ext cx="4771030" cy="365125"/>
          </a:xfrm>
        </p:spPr>
        <p:txBody>
          <a:bodyPr/>
          <a:lstStyle/>
          <a:p>
            <a:r>
              <a:rPr lang="en-ZA" dirty="0"/>
              <a:t>Abstract​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AC22CBC4-517B-4095-8962-C489045E3C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29017" y="3781163"/>
            <a:ext cx="4771030" cy="801073"/>
          </a:xfrm>
        </p:spPr>
        <p:txBody>
          <a:bodyPr/>
          <a:lstStyle/>
          <a:p>
            <a:r>
              <a:rPr lang="en-US" dirty="0"/>
              <a:t>We believe people need new management tools to help businesses achieve their OKRs​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D1B74B2-695A-4FED-8B66-D854AA9FF0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29016" y="4739239"/>
            <a:ext cx="4771030" cy="365125"/>
          </a:xfrm>
        </p:spPr>
        <p:txBody>
          <a:bodyPr/>
          <a:lstStyle/>
          <a:p>
            <a:r>
              <a:rPr lang="en-ZA" dirty="0"/>
              <a:t>Design​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949FAB0A-4907-445D-8D12-8F4584E25E5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29017" y="4975773"/>
            <a:ext cx="4771030" cy="546815"/>
          </a:xfrm>
        </p:spPr>
        <p:txBody>
          <a:bodyPr/>
          <a:lstStyle/>
          <a:p>
            <a:r>
              <a:rPr lang="en-US" dirty="0"/>
              <a:t>Minimalist design and easy to use ​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45101-439C-477B-AE6C-F073A8313C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11018-5D1E-4F5A-A676-EDD8442B3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A4FBE-BC87-4AB1-BD16-CAF99641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690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itch Deck_TM33781529_Win32_JC_v3" id="{862F7C05-3205-4562-AA5F-868BCB6856F9}" vid="{97BBE2DD-0E32-4C1B-8BB2-0414672F31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E89A24D-CD69-45A4-AC93-53B8115AA41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1D2FAC4-C1D8-4FBC-AFD8-786609711A5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0BF0F94-36C0-430F-8DDE-AF914AC0C0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Tech pitch deck</Template>
  <TotalTime>359</TotalTime>
  <Words>741</Words>
  <Application>Microsoft Office PowerPoint</Application>
  <PresentationFormat>Widescreen</PresentationFormat>
  <Paragraphs>97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Bierstadt</vt:lpstr>
      <vt:lpstr>Calibri</vt:lpstr>
      <vt:lpstr>Courier New</vt:lpstr>
      <vt:lpstr>Posterama</vt:lpstr>
      <vt:lpstr>Posterama Bold</vt:lpstr>
      <vt:lpstr>Office Theme</vt:lpstr>
      <vt:lpstr>VR Gaming Market analysis Presentation  </vt:lpstr>
      <vt:lpstr>Introduction</vt:lpstr>
      <vt:lpstr>Key Findings </vt:lpstr>
      <vt:lpstr>Market Overview and Growth</vt:lpstr>
      <vt:lpstr>Market tRENDS</vt:lpstr>
      <vt:lpstr>KEY Players</vt:lpstr>
      <vt:lpstr>Headsets </vt:lpstr>
      <vt:lpstr>The Future/Summary</vt:lpstr>
      <vt:lpstr>References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 Gaming Market analysis Presentation  </dc:title>
  <dc:creator>Humza Sheikh</dc:creator>
  <cp:lastModifiedBy>Humza Sheikh</cp:lastModifiedBy>
  <cp:revision>1</cp:revision>
  <dcterms:created xsi:type="dcterms:W3CDTF">2023-10-24T15:46:05Z</dcterms:created>
  <dcterms:modified xsi:type="dcterms:W3CDTF">2023-11-01T17:56:44Z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